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479" r:id="rId3"/>
    <p:sldId id="392" r:id="rId4"/>
    <p:sldId id="393" r:id="rId5"/>
    <p:sldId id="407" r:id="rId6"/>
    <p:sldId id="312" r:id="rId7"/>
    <p:sldId id="395" r:id="rId8"/>
    <p:sldId id="399" r:id="rId9"/>
    <p:sldId id="401" r:id="rId10"/>
    <p:sldId id="402" r:id="rId11"/>
    <p:sldId id="404" r:id="rId12"/>
    <p:sldId id="403" r:id="rId13"/>
    <p:sldId id="443" r:id="rId14"/>
    <p:sldId id="320" r:id="rId15"/>
    <p:sldId id="321" r:id="rId16"/>
    <p:sldId id="444" r:id="rId17"/>
    <p:sldId id="445" r:id="rId18"/>
    <p:sldId id="446" r:id="rId19"/>
    <p:sldId id="468" r:id="rId20"/>
    <p:sldId id="469" r:id="rId21"/>
    <p:sldId id="447" r:id="rId22"/>
    <p:sldId id="328" r:id="rId23"/>
    <p:sldId id="405" r:id="rId24"/>
    <p:sldId id="390" r:id="rId25"/>
    <p:sldId id="478" r:id="rId26"/>
    <p:sldId id="477" r:id="rId27"/>
    <p:sldId id="304" r:id="rId28"/>
    <p:sldId id="461" r:id="rId29"/>
    <p:sldId id="462" r:id="rId30"/>
    <p:sldId id="493" r:id="rId31"/>
    <p:sldId id="410" r:id="rId32"/>
    <p:sldId id="411" r:id="rId33"/>
    <p:sldId id="412" r:id="rId34"/>
    <p:sldId id="494" r:id="rId35"/>
    <p:sldId id="416" r:id="rId36"/>
    <p:sldId id="507" r:id="rId37"/>
    <p:sldId id="508" r:id="rId38"/>
    <p:sldId id="413" r:id="rId39"/>
    <p:sldId id="484" r:id="rId40"/>
    <p:sldId id="495" r:id="rId41"/>
    <p:sldId id="414" r:id="rId42"/>
    <p:sldId id="415" r:id="rId43"/>
    <p:sldId id="480" r:id="rId44"/>
    <p:sldId id="509" r:id="rId45"/>
    <p:sldId id="418" r:id="rId46"/>
    <p:sldId id="463" r:id="rId47"/>
    <p:sldId id="419" r:id="rId48"/>
    <p:sldId id="421" r:id="rId49"/>
    <p:sldId id="420" r:id="rId50"/>
    <p:sldId id="505" r:id="rId51"/>
    <p:sldId id="423" r:id="rId52"/>
    <p:sldId id="510" r:id="rId53"/>
    <p:sldId id="511" r:id="rId54"/>
    <p:sldId id="512" r:id="rId55"/>
    <p:sldId id="424" r:id="rId56"/>
    <p:sldId id="432" r:id="rId57"/>
    <p:sldId id="436" r:id="rId58"/>
    <p:sldId id="437" r:id="rId59"/>
    <p:sldId id="438" r:id="rId60"/>
    <p:sldId id="439" r:id="rId61"/>
    <p:sldId id="454" r:id="rId62"/>
    <p:sldId id="496" r:id="rId63"/>
    <p:sldId id="430" r:id="rId64"/>
    <p:sldId id="513" r:id="rId65"/>
    <p:sldId id="386" r:id="rId66"/>
    <p:sldId id="425" r:id="rId67"/>
    <p:sldId id="431" r:id="rId68"/>
    <p:sldId id="498" r:id="rId69"/>
    <p:sldId id="499" r:id="rId70"/>
    <p:sldId id="500" r:id="rId71"/>
    <p:sldId id="514" r:id="rId72"/>
    <p:sldId id="515" r:id="rId73"/>
    <p:sldId id="516" r:id="rId74"/>
    <p:sldId id="485" r:id="rId75"/>
    <p:sldId id="489" r:id="rId76"/>
    <p:sldId id="455" r:id="rId77"/>
    <p:sldId id="506" r:id="rId78"/>
    <p:sldId id="501" r:id="rId79"/>
    <p:sldId id="502" r:id="rId80"/>
    <p:sldId id="503" r:id="rId81"/>
    <p:sldId id="490" r:id="rId82"/>
    <p:sldId id="459" r:id="rId83"/>
    <p:sldId id="504" r:id="rId84"/>
    <p:sldId id="491" r:id="rId85"/>
    <p:sldId id="456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3BF"/>
    <a:srgbClr val="FBD5B7"/>
    <a:srgbClr val="FDE29B"/>
    <a:srgbClr val="F2DCDA"/>
    <a:srgbClr val="E4E500"/>
    <a:srgbClr val="A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6" autoAdjust="0"/>
    <p:restoredTop sz="50000" autoAdjust="0"/>
  </p:normalViewPr>
  <p:slideViewPr>
    <p:cSldViewPr snapToGrid="0" snapToObjects="1">
      <p:cViewPr>
        <p:scale>
          <a:sx n="94" d="100"/>
          <a:sy n="94" d="100"/>
        </p:scale>
        <p:origin x="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5B0C-540E-544D-AEBD-9F9F71D08CB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5855-3D42-D740-B7BF-06636548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8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f4bf717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f4bf717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9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5C27-AC61-9E43-A900-7B6F41529506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9A3F-BAFF-F047-BDD6-81798CC5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.uw.edu/page/treatment/drug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nti-</a:t>
            </a:r>
            <a:r>
              <a:rPr lang="en-US" b="1" dirty="0"/>
              <a:t>R</a:t>
            </a:r>
            <a:r>
              <a:rPr lang="en-US" dirty="0"/>
              <a:t>etroviral </a:t>
            </a:r>
            <a:r>
              <a:rPr lang="en-US" b="1" dirty="0"/>
              <a:t>T</a:t>
            </a:r>
            <a:r>
              <a:rPr lang="en-US" dirty="0"/>
              <a:t>herapy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1800"/>
            <a:ext cx="6400800" cy="698500"/>
          </a:xfrm>
        </p:spPr>
        <p:txBody>
          <a:bodyPr/>
          <a:lstStyle/>
          <a:p>
            <a:r>
              <a:rPr lang="en-US" dirty="0"/>
              <a:t>E Duke</a:t>
            </a:r>
          </a:p>
        </p:txBody>
      </p:sp>
      <p:grpSp>
        <p:nvGrpSpPr>
          <p:cNvPr id="617" name="Group 616"/>
          <p:cNvGrpSpPr/>
          <p:nvPr/>
        </p:nvGrpSpPr>
        <p:grpSpPr>
          <a:xfrm>
            <a:off x="916124" y="340611"/>
            <a:ext cx="1762350" cy="1641803"/>
            <a:chOff x="1006566" y="276815"/>
            <a:chExt cx="1762350" cy="1641803"/>
          </a:xfrm>
        </p:grpSpPr>
        <p:sp>
          <p:nvSpPr>
            <p:cNvPr id="12" name="Oval 11"/>
            <p:cNvSpPr/>
            <p:nvPr/>
          </p:nvSpPr>
          <p:spPr>
            <a:xfrm>
              <a:off x="1232559" y="480401"/>
              <a:ext cx="1305077" cy="1248384"/>
            </a:xfrm>
            <a:prstGeom prst="ellipse">
              <a:avLst/>
            </a:prstGeom>
            <a:solidFill>
              <a:srgbClr val="A5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25870" y="745469"/>
              <a:ext cx="505047" cy="6754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58777" y="856626"/>
              <a:ext cx="170335" cy="504484"/>
            </a:xfrm>
            <a:custGeom>
              <a:avLst/>
              <a:gdLst>
                <a:gd name="connsiteX0" fmla="*/ 165100 w 484009"/>
                <a:gd name="connsiteY0" fmla="*/ 0 h 1498600"/>
                <a:gd name="connsiteX1" fmla="*/ 127000 w 484009"/>
                <a:gd name="connsiteY1" fmla="*/ 63500 h 1498600"/>
                <a:gd name="connsiteX2" fmla="*/ 127000 w 484009"/>
                <a:gd name="connsiteY2" fmla="*/ 355600 h 1498600"/>
                <a:gd name="connsiteX3" fmla="*/ 177800 w 484009"/>
                <a:gd name="connsiteY3" fmla="*/ 381000 h 1498600"/>
                <a:gd name="connsiteX4" fmla="*/ 241300 w 484009"/>
                <a:gd name="connsiteY4" fmla="*/ 419100 h 1498600"/>
                <a:gd name="connsiteX5" fmla="*/ 419100 w 484009"/>
                <a:gd name="connsiteY5" fmla="*/ 393700 h 1498600"/>
                <a:gd name="connsiteX6" fmla="*/ 444500 w 484009"/>
                <a:gd name="connsiteY6" fmla="*/ 266700 h 1498600"/>
                <a:gd name="connsiteX7" fmla="*/ 406400 w 484009"/>
                <a:gd name="connsiteY7" fmla="*/ 241300 h 1498600"/>
                <a:gd name="connsiteX8" fmla="*/ 304800 w 484009"/>
                <a:gd name="connsiteY8" fmla="*/ 215900 h 1498600"/>
                <a:gd name="connsiteX9" fmla="*/ 165100 w 484009"/>
                <a:gd name="connsiteY9" fmla="*/ 228600 h 1498600"/>
                <a:gd name="connsiteX10" fmla="*/ 88900 w 484009"/>
                <a:gd name="connsiteY10" fmla="*/ 279400 h 1498600"/>
                <a:gd name="connsiteX11" fmla="*/ 63500 w 484009"/>
                <a:gd name="connsiteY11" fmla="*/ 317500 h 1498600"/>
                <a:gd name="connsiteX12" fmla="*/ 25400 w 484009"/>
                <a:gd name="connsiteY12" fmla="*/ 355600 h 1498600"/>
                <a:gd name="connsiteX13" fmla="*/ 0 w 484009"/>
                <a:gd name="connsiteY13" fmla="*/ 457200 h 1498600"/>
                <a:gd name="connsiteX14" fmla="*/ 12700 w 484009"/>
                <a:gd name="connsiteY14" fmla="*/ 647700 h 1498600"/>
                <a:gd name="connsiteX15" fmla="*/ 50800 w 484009"/>
                <a:gd name="connsiteY15" fmla="*/ 673100 h 1498600"/>
                <a:gd name="connsiteX16" fmla="*/ 127000 w 484009"/>
                <a:gd name="connsiteY16" fmla="*/ 749300 h 1498600"/>
                <a:gd name="connsiteX17" fmla="*/ 165100 w 484009"/>
                <a:gd name="connsiteY17" fmla="*/ 774700 h 1498600"/>
                <a:gd name="connsiteX18" fmla="*/ 241300 w 484009"/>
                <a:gd name="connsiteY18" fmla="*/ 825500 h 1498600"/>
                <a:gd name="connsiteX19" fmla="*/ 469900 w 484009"/>
                <a:gd name="connsiteY19" fmla="*/ 812800 h 1498600"/>
                <a:gd name="connsiteX20" fmla="*/ 482600 w 484009"/>
                <a:gd name="connsiteY20" fmla="*/ 774700 h 1498600"/>
                <a:gd name="connsiteX21" fmla="*/ 444500 w 484009"/>
                <a:gd name="connsiteY21" fmla="*/ 723900 h 1498600"/>
                <a:gd name="connsiteX22" fmla="*/ 330200 w 484009"/>
                <a:gd name="connsiteY22" fmla="*/ 698500 h 1498600"/>
                <a:gd name="connsiteX23" fmla="*/ 139700 w 484009"/>
                <a:gd name="connsiteY23" fmla="*/ 762000 h 1498600"/>
                <a:gd name="connsiteX24" fmla="*/ 127000 w 484009"/>
                <a:gd name="connsiteY24" fmla="*/ 800100 h 1498600"/>
                <a:gd name="connsiteX25" fmla="*/ 127000 w 484009"/>
                <a:gd name="connsiteY25" fmla="*/ 1104900 h 1498600"/>
                <a:gd name="connsiteX26" fmla="*/ 165100 w 484009"/>
                <a:gd name="connsiteY26" fmla="*/ 1143000 h 1498600"/>
                <a:gd name="connsiteX27" fmla="*/ 266700 w 484009"/>
                <a:gd name="connsiteY27" fmla="*/ 1181100 h 1498600"/>
                <a:gd name="connsiteX28" fmla="*/ 393700 w 484009"/>
                <a:gd name="connsiteY28" fmla="*/ 1168400 h 1498600"/>
                <a:gd name="connsiteX29" fmla="*/ 381000 w 484009"/>
                <a:gd name="connsiteY29" fmla="*/ 1104900 h 1498600"/>
                <a:gd name="connsiteX30" fmla="*/ 254000 w 484009"/>
                <a:gd name="connsiteY30" fmla="*/ 1079500 h 1498600"/>
                <a:gd name="connsiteX31" fmla="*/ 203200 w 484009"/>
                <a:gd name="connsiteY31" fmla="*/ 1104900 h 1498600"/>
                <a:gd name="connsiteX32" fmla="*/ 165100 w 484009"/>
                <a:gd name="connsiteY32" fmla="*/ 1117600 h 1498600"/>
                <a:gd name="connsiteX33" fmla="*/ 101600 w 484009"/>
                <a:gd name="connsiteY33" fmla="*/ 1206500 h 1498600"/>
                <a:gd name="connsiteX34" fmla="*/ 88900 w 484009"/>
                <a:gd name="connsiteY34" fmla="*/ 1257300 h 1498600"/>
                <a:gd name="connsiteX35" fmla="*/ 101600 w 484009"/>
                <a:gd name="connsiteY3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4009" h="1498600">
                  <a:moveTo>
                    <a:pt x="165100" y="0"/>
                  </a:moveTo>
                  <a:cubicBezTo>
                    <a:pt x="152400" y="21167"/>
                    <a:pt x="140083" y="42568"/>
                    <a:pt x="127000" y="63500"/>
                  </a:cubicBezTo>
                  <a:cubicBezTo>
                    <a:pt x="61586" y="168162"/>
                    <a:pt x="60026" y="110029"/>
                    <a:pt x="127000" y="355600"/>
                  </a:cubicBezTo>
                  <a:cubicBezTo>
                    <a:pt x="131981" y="373865"/>
                    <a:pt x="161250" y="371806"/>
                    <a:pt x="177800" y="381000"/>
                  </a:cubicBezTo>
                  <a:cubicBezTo>
                    <a:pt x="199378" y="392988"/>
                    <a:pt x="220133" y="406400"/>
                    <a:pt x="241300" y="419100"/>
                  </a:cubicBezTo>
                  <a:cubicBezTo>
                    <a:pt x="300567" y="410633"/>
                    <a:pt x="361664" y="410593"/>
                    <a:pt x="419100" y="393700"/>
                  </a:cubicBezTo>
                  <a:cubicBezTo>
                    <a:pt x="477738" y="376453"/>
                    <a:pt x="460787" y="303346"/>
                    <a:pt x="444500" y="266700"/>
                  </a:cubicBezTo>
                  <a:cubicBezTo>
                    <a:pt x="438301" y="252752"/>
                    <a:pt x="420052" y="248126"/>
                    <a:pt x="406400" y="241300"/>
                  </a:cubicBezTo>
                  <a:cubicBezTo>
                    <a:pt x="380365" y="228283"/>
                    <a:pt x="328952" y="220730"/>
                    <a:pt x="304800" y="215900"/>
                  </a:cubicBezTo>
                  <a:cubicBezTo>
                    <a:pt x="258233" y="220133"/>
                    <a:pt x="209959" y="215406"/>
                    <a:pt x="165100" y="228600"/>
                  </a:cubicBezTo>
                  <a:cubicBezTo>
                    <a:pt x="135813" y="237214"/>
                    <a:pt x="88900" y="279400"/>
                    <a:pt x="88900" y="279400"/>
                  </a:cubicBezTo>
                  <a:cubicBezTo>
                    <a:pt x="80433" y="292100"/>
                    <a:pt x="73271" y="305774"/>
                    <a:pt x="63500" y="317500"/>
                  </a:cubicBezTo>
                  <a:cubicBezTo>
                    <a:pt x="52002" y="331298"/>
                    <a:pt x="35363" y="340656"/>
                    <a:pt x="25400" y="355600"/>
                  </a:cubicBezTo>
                  <a:cubicBezTo>
                    <a:pt x="14242" y="372337"/>
                    <a:pt x="1832" y="448040"/>
                    <a:pt x="0" y="457200"/>
                  </a:cubicBezTo>
                  <a:cubicBezTo>
                    <a:pt x="4233" y="520700"/>
                    <a:pt x="-1876" y="585751"/>
                    <a:pt x="12700" y="647700"/>
                  </a:cubicBezTo>
                  <a:cubicBezTo>
                    <a:pt x="16196" y="662558"/>
                    <a:pt x="39392" y="662959"/>
                    <a:pt x="50800" y="673100"/>
                  </a:cubicBezTo>
                  <a:cubicBezTo>
                    <a:pt x="77648" y="696965"/>
                    <a:pt x="97112" y="729375"/>
                    <a:pt x="127000" y="749300"/>
                  </a:cubicBezTo>
                  <a:cubicBezTo>
                    <a:pt x="139700" y="757767"/>
                    <a:pt x="153374" y="764929"/>
                    <a:pt x="165100" y="774700"/>
                  </a:cubicBezTo>
                  <a:cubicBezTo>
                    <a:pt x="228521" y="827551"/>
                    <a:pt x="174343" y="803181"/>
                    <a:pt x="241300" y="825500"/>
                  </a:cubicBezTo>
                  <a:cubicBezTo>
                    <a:pt x="317500" y="821267"/>
                    <a:pt x="395220" y="828522"/>
                    <a:pt x="469900" y="812800"/>
                  </a:cubicBezTo>
                  <a:cubicBezTo>
                    <a:pt x="483000" y="810042"/>
                    <a:pt x="486278" y="787572"/>
                    <a:pt x="482600" y="774700"/>
                  </a:cubicBezTo>
                  <a:cubicBezTo>
                    <a:pt x="476785" y="754348"/>
                    <a:pt x="461724" y="736203"/>
                    <a:pt x="444500" y="723900"/>
                  </a:cubicBezTo>
                  <a:cubicBezTo>
                    <a:pt x="437525" y="718918"/>
                    <a:pt x="330719" y="698604"/>
                    <a:pt x="330200" y="698500"/>
                  </a:cubicBezTo>
                  <a:cubicBezTo>
                    <a:pt x="240211" y="713498"/>
                    <a:pt x="186273" y="692141"/>
                    <a:pt x="139700" y="762000"/>
                  </a:cubicBezTo>
                  <a:cubicBezTo>
                    <a:pt x="132274" y="773139"/>
                    <a:pt x="131233" y="787400"/>
                    <a:pt x="127000" y="800100"/>
                  </a:cubicBezTo>
                  <a:cubicBezTo>
                    <a:pt x="117581" y="903711"/>
                    <a:pt x="100942" y="1000668"/>
                    <a:pt x="127000" y="1104900"/>
                  </a:cubicBezTo>
                  <a:cubicBezTo>
                    <a:pt x="131356" y="1122324"/>
                    <a:pt x="151302" y="1131502"/>
                    <a:pt x="165100" y="1143000"/>
                  </a:cubicBezTo>
                  <a:cubicBezTo>
                    <a:pt x="206408" y="1177423"/>
                    <a:pt x="209096" y="1169579"/>
                    <a:pt x="266700" y="1181100"/>
                  </a:cubicBezTo>
                  <a:cubicBezTo>
                    <a:pt x="309033" y="1176867"/>
                    <a:pt x="358301" y="1191999"/>
                    <a:pt x="393700" y="1168400"/>
                  </a:cubicBezTo>
                  <a:cubicBezTo>
                    <a:pt x="411661" y="1156426"/>
                    <a:pt x="399211" y="1116489"/>
                    <a:pt x="381000" y="1104900"/>
                  </a:cubicBezTo>
                  <a:cubicBezTo>
                    <a:pt x="344578" y="1081722"/>
                    <a:pt x="296333" y="1087967"/>
                    <a:pt x="254000" y="1079500"/>
                  </a:cubicBezTo>
                  <a:cubicBezTo>
                    <a:pt x="237067" y="1087967"/>
                    <a:pt x="220601" y="1097442"/>
                    <a:pt x="203200" y="1104900"/>
                  </a:cubicBezTo>
                  <a:cubicBezTo>
                    <a:pt x="190895" y="1110173"/>
                    <a:pt x="176239" y="1110174"/>
                    <a:pt x="165100" y="1117600"/>
                  </a:cubicBezTo>
                  <a:cubicBezTo>
                    <a:pt x="132766" y="1139156"/>
                    <a:pt x="114843" y="1171186"/>
                    <a:pt x="101600" y="1206500"/>
                  </a:cubicBezTo>
                  <a:cubicBezTo>
                    <a:pt x="95471" y="1222843"/>
                    <a:pt x="93133" y="1240367"/>
                    <a:pt x="88900" y="1257300"/>
                  </a:cubicBezTo>
                  <a:lnTo>
                    <a:pt x="101600" y="1498600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88442" y="801048"/>
              <a:ext cx="170335" cy="504484"/>
            </a:xfrm>
            <a:custGeom>
              <a:avLst/>
              <a:gdLst>
                <a:gd name="connsiteX0" fmla="*/ 165100 w 484009"/>
                <a:gd name="connsiteY0" fmla="*/ 0 h 1498600"/>
                <a:gd name="connsiteX1" fmla="*/ 127000 w 484009"/>
                <a:gd name="connsiteY1" fmla="*/ 63500 h 1498600"/>
                <a:gd name="connsiteX2" fmla="*/ 127000 w 484009"/>
                <a:gd name="connsiteY2" fmla="*/ 355600 h 1498600"/>
                <a:gd name="connsiteX3" fmla="*/ 177800 w 484009"/>
                <a:gd name="connsiteY3" fmla="*/ 381000 h 1498600"/>
                <a:gd name="connsiteX4" fmla="*/ 241300 w 484009"/>
                <a:gd name="connsiteY4" fmla="*/ 419100 h 1498600"/>
                <a:gd name="connsiteX5" fmla="*/ 419100 w 484009"/>
                <a:gd name="connsiteY5" fmla="*/ 393700 h 1498600"/>
                <a:gd name="connsiteX6" fmla="*/ 444500 w 484009"/>
                <a:gd name="connsiteY6" fmla="*/ 266700 h 1498600"/>
                <a:gd name="connsiteX7" fmla="*/ 406400 w 484009"/>
                <a:gd name="connsiteY7" fmla="*/ 241300 h 1498600"/>
                <a:gd name="connsiteX8" fmla="*/ 304800 w 484009"/>
                <a:gd name="connsiteY8" fmla="*/ 215900 h 1498600"/>
                <a:gd name="connsiteX9" fmla="*/ 165100 w 484009"/>
                <a:gd name="connsiteY9" fmla="*/ 228600 h 1498600"/>
                <a:gd name="connsiteX10" fmla="*/ 88900 w 484009"/>
                <a:gd name="connsiteY10" fmla="*/ 279400 h 1498600"/>
                <a:gd name="connsiteX11" fmla="*/ 63500 w 484009"/>
                <a:gd name="connsiteY11" fmla="*/ 317500 h 1498600"/>
                <a:gd name="connsiteX12" fmla="*/ 25400 w 484009"/>
                <a:gd name="connsiteY12" fmla="*/ 355600 h 1498600"/>
                <a:gd name="connsiteX13" fmla="*/ 0 w 484009"/>
                <a:gd name="connsiteY13" fmla="*/ 457200 h 1498600"/>
                <a:gd name="connsiteX14" fmla="*/ 12700 w 484009"/>
                <a:gd name="connsiteY14" fmla="*/ 647700 h 1498600"/>
                <a:gd name="connsiteX15" fmla="*/ 50800 w 484009"/>
                <a:gd name="connsiteY15" fmla="*/ 673100 h 1498600"/>
                <a:gd name="connsiteX16" fmla="*/ 127000 w 484009"/>
                <a:gd name="connsiteY16" fmla="*/ 749300 h 1498600"/>
                <a:gd name="connsiteX17" fmla="*/ 165100 w 484009"/>
                <a:gd name="connsiteY17" fmla="*/ 774700 h 1498600"/>
                <a:gd name="connsiteX18" fmla="*/ 241300 w 484009"/>
                <a:gd name="connsiteY18" fmla="*/ 825500 h 1498600"/>
                <a:gd name="connsiteX19" fmla="*/ 469900 w 484009"/>
                <a:gd name="connsiteY19" fmla="*/ 812800 h 1498600"/>
                <a:gd name="connsiteX20" fmla="*/ 482600 w 484009"/>
                <a:gd name="connsiteY20" fmla="*/ 774700 h 1498600"/>
                <a:gd name="connsiteX21" fmla="*/ 444500 w 484009"/>
                <a:gd name="connsiteY21" fmla="*/ 723900 h 1498600"/>
                <a:gd name="connsiteX22" fmla="*/ 330200 w 484009"/>
                <a:gd name="connsiteY22" fmla="*/ 698500 h 1498600"/>
                <a:gd name="connsiteX23" fmla="*/ 139700 w 484009"/>
                <a:gd name="connsiteY23" fmla="*/ 762000 h 1498600"/>
                <a:gd name="connsiteX24" fmla="*/ 127000 w 484009"/>
                <a:gd name="connsiteY24" fmla="*/ 800100 h 1498600"/>
                <a:gd name="connsiteX25" fmla="*/ 127000 w 484009"/>
                <a:gd name="connsiteY25" fmla="*/ 1104900 h 1498600"/>
                <a:gd name="connsiteX26" fmla="*/ 165100 w 484009"/>
                <a:gd name="connsiteY26" fmla="*/ 1143000 h 1498600"/>
                <a:gd name="connsiteX27" fmla="*/ 266700 w 484009"/>
                <a:gd name="connsiteY27" fmla="*/ 1181100 h 1498600"/>
                <a:gd name="connsiteX28" fmla="*/ 393700 w 484009"/>
                <a:gd name="connsiteY28" fmla="*/ 1168400 h 1498600"/>
                <a:gd name="connsiteX29" fmla="*/ 381000 w 484009"/>
                <a:gd name="connsiteY29" fmla="*/ 1104900 h 1498600"/>
                <a:gd name="connsiteX30" fmla="*/ 254000 w 484009"/>
                <a:gd name="connsiteY30" fmla="*/ 1079500 h 1498600"/>
                <a:gd name="connsiteX31" fmla="*/ 203200 w 484009"/>
                <a:gd name="connsiteY31" fmla="*/ 1104900 h 1498600"/>
                <a:gd name="connsiteX32" fmla="*/ 165100 w 484009"/>
                <a:gd name="connsiteY32" fmla="*/ 1117600 h 1498600"/>
                <a:gd name="connsiteX33" fmla="*/ 101600 w 484009"/>
                <a:gd name="connsiteY33" fmla="*/ 1206500 h 1498600"/>
                <a:gd name="connsiteX34" fmla="*/ 88900 w 484009"/>
                <a:gd name="connsiteY34" fmla="*/ 1257300 h 1498600"/>
                <a:gd name="connsiteX35" fmla="*/ 101600 w 484009"/>
                <a:gd name="connsiteY3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4009" h="1498600">
                  <a:moveTo>
                    <a:pt x="165100" y="0"/>
                  </a:moveTo>
                  <a:cubicBezTo>
                    <a:pt x="152400" y="21167"/>
                    <a:pt x="140083" y="42568"/>
                    <a:pt x="127000" y="63500"/>
                  </a:cubicBezTo>
                  <a:cubicBezTo>
                    <a:pt x="61586" y="168162"/>
                    <a:pt x="60026" y="110029"/>
                    <a:pt x="127000" y="355600"/>
                  </a:cubicBezTo>
                  <a:cubicBezTo>
                    <a:pt x="131981" y="373865"/>
                    <a:pt x="161250" y="371806"/>
                    <a:pt x="177800" y="381000"/>
                  </a:cubicBezTo>
                  <a:cubicBezTo>
                    <a:pt x="199378" y="392988"/>
                    <a:pt x="220133" y="406400"/>
                    <a:pt x="241300" y="419100"/>
                  </a:cubicBezTo>
                  <a:cubicBezTo>
                    <a:pt x="300567" y="410633"/>
                    <a:pt x="361664" y="410593"/>
                    <a:pt x="419100" y="393700"/>
                  </a:cubicBezTo>
                  <a:cubicBezTo>
                    <a:pt x="477738" y="376453"/>
                    <a:pt x="460787" y="303346"/>
                    <a:pt x="444500" y="266700"/>
                  </a:cubicBezTo>
                  <a:cubicBezTo>
                    <a:pt x="438301" y="252752"/>
                    <a:pt x="420052" y="248126"/>
                    <a:pt x="406400" y="241300"/>
                  </a:cubicBezTo>
                  <a:cubicBezTo>
                    <a:pt x="380365" y="228283"/>
                    <a:pt x="328952" y="220730"/>
                    <a:pt x="304800" y="215900"/>
                  </a:cubicBezTo>
                  <a:cubicBezTo>
                    <a:pt x="258233" y="220133"/>
                    <a:pt x="209959" y="215406"/>
                    <a:pt x="165100" y="228600"/>
                  </a:cubicBezTo>
                  <a:cubicBezTo>
                    <a:pt x="135813" y="237214"/>
                    <a:pt x="88900" y="279400"/>
                    <a:pt x="88900" y="279400"/>
                  </a:cubicBezTo>
                  <a:cubicBezTo>
                    <a:pt x="80433" y="292100"/>
                    <a:pt x="73271" y="305774"/>
                    <a:pt x="63500" y="317500"/>
                  </a:cubicBezTo>
                  <a:cubicBezTo>
                    <a:pt x="52002" y="331298"/>
                    <a:pt x="35363" y="340656"/>
                    <a:pt x="25400" y="355600"/>
                  </a:cubicBezTo>
                  <a:cubicBezTo>
                    <a:pt x="14242" y="372337"/>
                    <a:pt x="1832" y="448040"/>
                    <a:pt x="0" y="457200"/>
                  </a:cubicBezTo>
                  <a:cubicBezTo>
                    <a:pt x="4233" y="520700"/>
                    <a:pt x="-1876" y="585751"/>
                    <a:pt x="12700" y="647700"/>
                  </a:cubicBezTo>
                  <a:cubicBezTo>
                    <a:pt x="16196" y="662558"/>
                    <a:pt x="39392" y="662959"/>
                    <a:pt x="50800" y="673100"/>
                  </a:cubicBezTo>
                  <a:cubicBezTo>
                    <a:pt x="77648" y="696965"/>
                    <a:pt x="97112" y="729375"/>
                    <a:pt x="127000" y="749300"/>
                  </a:cubicBezTo>
                  <a:cubicBezTo>
                    <a:pt x="139700" y="757767"/>
                    <a:pt x="153374" y="764929"/>
                    <a:pt x="165100" y="774700"/>
                  </a:cubicBezTo>
                  <a:cubicBezTo>
                    <a:pt x="228521" y="827551"/>
                    <a:pt x="174343" y="803181"/>
                    <a:pt x="241300" y="825500"/>
                  </a:cubicBezTo>
                  <a:cubicBezTo>
                    <a:pt x="317500" y="821267"/>
                    <a:pt x="395220" y="828522"/>
                    <a:pt x="469900" y="812800"/>
                  </a:cubicBezTo>
                  <a:cubicBezTo>
                    <a:pt x="483000" y="810042"/>
                    <a:pt x="486278" y="787572"/>
                    <a:pt x="482600" y="774700"/>
                  </a:cubicBezTo>
                  <a:cubicBezTo>
                    <a:pt x="476785" y="754348"/>
                    <a:pt x="461724" y="736203"/>
                    <a:pt x="444500" y="723900"/>
                  </a:cubicBezTo>
                  <a:cubicBezTo>
                    <a:pt x="437525" y="718918"/>
                    <a:pt x="330719" y="698604"/>
                    <a:pt x="330200" y="698500"/>
                  </a:cubicBezTo>
                  <a:cubicBezTo>
                    <a:pt x="240211" y="713498"/>
                    <a:pt x="186273" y="692141"/>
                    <a:pt x="139700" y="762000"/>
                  </a:cubicBezTo>
                  <a:cubicBezTo>
                    <a:pt x="132274" y="773139"/>
                    <a:pt x="131233" y="787400"/>
                    <a:pt x="127000" y="800100"/>
                  </a:cubicBezTo>
                  <a:cubicBezTo>
                    <a:pt x="117581" y="903711"/>
                    <a:pt x="100942" y="1000668"/>
                    <a:pt x="127000" y="1104900"/>
                  </a:cubicBezTo>
                  <a:cubicBezTo>
                    <a:pt x="131356" y="1122324"/>
                    <a:pt x="151302" y="1131502"/>
                    <a:pt x="165100" y="1143000"/>
                  </a:cubicBezTo>
                  <a:cubicBezTo>
                    <a:pt x="206408" y="1177423"/>
                    <a:pt x="209096" y="1169579"/>
                    <a:pt x="266700" y="1181100"/>
                  </a:cubicBezTo>
                  <a:cubicBezTo>
                    <a:pt x="309033" y="1176867"/>
                    <a:pt x="358301" y="1191999"/>
                    <a:pt x="393700" y="1168400"/>
                  </a:cubicBezTo>
                  <a:cubicBezTo>
                    <a:pt x="411661" y="1156426"/>
                    <a:pt x="399211" y="1116489"/>
                    <a:pt x="381000" y="1104900"/>
                  </a:cubicBezTo>
                  <a:cubicBezTo>
                    <a:pt x="344578" y="1081722"/>
                    <a:pt x="296333" y="1087967"/>
                    <a:pt x="254000" y="1079500"/>
                  </a:cubicBezTo>
                  <a:cubicBezTo>
                    <a:pt x="237067" y="1087967"/>
                    <a:pt x="220601" y="1097442"/>
                    <a:pt x="203200" y="1104900"/>
                  </a:cubicBezTo>
                  <a:cubicBezTo>
                    <a:pt x="190895" y="1110173"/>
                    <a:pt x="176239" y="1110174"/>
                    <a:pt x="165100" y="1117600"/>
                  </a:cubicBezTo>
                  <a:cubicBezTo>
                    <a:pt x="132766" y="1139156"/>
                    <a:pt x="114843" y="1171186"/>
                    <a:pt x="101600" y="1206500"/>
                  </a:cubicBezTo>
                  <a:cubicBezTo>
                    <a:pt x="95471" y="1222843"/>
                    <a:pt x="93133" y="1240367"/>
                    <a:pt x="88900" y="1257300"/>
                  </a:cubicBezTo>
                  <a:lnTo>
                    <a:pt x="101600" y="1498600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02773" y="276815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2356850" y="480401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 rot="16200000" flipV="1">
              <a:off x="2548149" y="811475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 flipH="1">
              <a:off x="1507656" y="289641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84" name="Straight Connector 8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 rot="16200000">
              <a:off x="1220074" y="445087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 rot="5400000" flipH="1" flipV="1">
              <a:off x="1044509" y="771988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70" name="Straight Connector 69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 rot="5400000">
              <a:off x="2541811" y="1240495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 flipV="1">
              <a:off x="2279690" y="1553498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58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 flipV="1">
              <a:off x="2011712" y="1678342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 flipH="1" flipV="1">
              <a:off x="1520569" y="1683477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 rot="16200000" flipH="1">
              <a:off x="1031618" y="1154990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 flipH="1" flipV="1">
              <a:off x="1228542" y="1506470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8" name="Group 617"/>
          <p:cNvGrpSpPr/>
          <p:nvPr/>
        </p:nvGrpSpPr>
        <p:grpSpPr>
          <a:xfrm>
            <a:off x="6183130" y="3967363"/>
            <a:ext cx="2170474" cy="1963768"/>
            <a:chOff x="1006566" y="276815"/>
            <a:chExt cx="1762350" cy="1641803"/>
          </a:xfrm>
        </p:grpSpPr>
        <p:sp>
          <p:nvSpPr>
            <p:cNvPr id="619" name="Oval 618"/>
            <p:cNvSpPr/>
            <p:nvPr/>
          </p:nvSpPr>
          <p:spPr>
            <a:xfrm>
              <a:off x="1232559" y="480401"/>
              <a:ext cx="1305077" cy="1248384"/>
            </a:xfrm>
            <a:prstGeom prst="ellipse">
              <a:avLst/>
            </a:prstGeom>
            <a:solidFill>
              <a:srgbClr val="A5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ounded Rectangle 619"/>
            <p:cNvSpPr/>
            <p:nvPr/>
          </p:nvSpPr>
          <p:spPr>
            <a:xfrm>
              <a:off x="1625870" y="745469"/>
              <a:ext cx="505047" cy="6754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Freeform 620"/>
            <p:cNvSpPr/>
            <p:nvPr/>
          </p:nvSpPr>
          <p:spPr>
            <a:xfrm>
              <a:off x="1858777" y="856626"/>
              <a:ext cx="170335" cy="504484"/>
            </a:xfrm>
            <a:custGeom>
              <a:avLst/>
              <a:gdLst>
                <a:gd name="connsiteX0" fmla="*/ 165100 w 484009"/>
                <a:gd name="connsiteY0" fmla="*/ 0 h 1498600"/>
                <a:gd name="connsiteX1" fmla="*/ 127000 w 484009"/>
                <a:gd name="connsiteY1" fmla="*/ 63500 h 1498600"/>
                <a:gd name="connsiteX2" fmla="*/ 127000 w 484009"/>
                <a:gd name="connsiteY2" fmla="*/ 355600 h 1498600"/>
                <a:gd name="connsiteX3" fmla="*/ 177800 w 484009"/>
                <a:gd name="connsiteY3" fmla="*/ 381000 h 1498600"/>
                <a:gd name="connsiteX4" fmla="*/ 241300 w 484009"/>
                <a:gd name="connsiteY4" fmla="*/ 419100 h 1498600"/>
                <a:gd name="connsiteX5" fmla="*/ 419100 w 484009"/>
                <a:gd name="connsiteY5" fmla="*/ 393700 h 1498600"/>
                <a:gd name="connsiteX6" fmla="*/ 444500 w 484009"/>
                <a:gd name="connsiteY6" fmla="*/ 266700 h 1498600"/>
                <a:gd name="connsiteX7" fmla="*/ 406400 w 484009"/>
                <a:gd name="connsiteY7" fmla="*/ 241300 h 1498600"/>
                <a:gd name="connsiteX8" fmla="*/ 304800 w 484009"/>
                <a:gd name="connsiteY8" fmla="*/ 215900 h 1498600"/>
                <a:gd name="connsiteX9" fmla="*/ 165100 w 484009"/>
                <a:gd name="connsiteY9" fmla="*/ 228600 h 1498600"/>
                <a:gd name="connsiteX10" fmla="*/ 88900 w 484009"/>
                <a:gd name="connsiteY10" fmla="*/ 279400 h 1498600"/>
                <a:gd name="connsiteX11" fmla="*/ 63500 w 484009"/>
                <a:gd name="connsiteY11" fmla="*/ 317500 h 1498600"/>
                <a:gd name="connsiteX12" fmla="*/ 25400 w 484009"/>
                <a:gd name="connsiteY12" fmla="*/ 355600 h 1498600"/>
                <a:gd name="connsiteX13" fmla="*/ 0 w 484009"/>
                <a:gd name="connsiteY13" fmla="*/ 457200 h 1498600"/>
                <a:gd name="connsiteX14" fmla="*/ 12700 w 484009"/>
                <a:gd name="connsiteY14" fmla="*/ 647700 h 1498600"/>
                <a:gd name="connsiteX15" fmla="*/ 50800 w 484009"/>
                <a:gd name="connsiteY15" fmla="*/ 673100 h 1498600"/>
                <a:gd name="connsiteX16" fmla="*/ 127000 w 484009"/>
                <a:gd name="connsiteY16" fmla="*/ 749300 h 1498600"/>
                <a:gd name="connsiteX17" fmla="*/ 165100 w 484009"/>
                <a:gd name="connsiteY17" fmla="*/ 774700 h 1498600"/>
                <a:gd name="connsiteX18" fmla="*/ 241300 w 484009"/>
                <a:gd name="connsiteY18" fmla="*/ 825500 h 1498600"/>
                <a:gd name="connsiteX19" fmla="*/ 469900 w 484009"/>
                <a:gd name="connsiteY19" fmla="*/ 812800 h 1498600"/>
                <a:gd name="connsiteX20" fmla="*/ 482600 w 484009"/>
                <a:gd name="connsiteY20" fmla="*/ 774700 h 1498600"/>
                <a:gd name="connsiteX21" fmla="*/ 444500 w 484009"/>
                <a:gd name="connsiteY21" fmla="*/ 723900 h 1498600"/>
                <a:gd name="connsiteX22" fmla="*/ 330200 w 484009"/>
                <a:gd name="connsiteY22" fmla="*/ 698500 h 1498600"/>
                <a:gd name="connsiteX23" fmla="*/ 139700 w 484009"/>
                <a:gd name="connsiteY23" fmla="*/ 762000 h 1498600"/>
                <a:gd name="connsiteX24" fmla="*/ 127000 w 484009"/>
                <a:gd name="connsiteY24" fmla="*/ 800100 h 1498600"/>
                <a:gd name="connsiteX25" fmla="*/ 127000 w 484009"/>
                <a:gd name="connsiteY25" fmla="*/ 1104900 h 1498600"/>
                <a:gd name="connsiteX26" fmla="*/ 165100 w 484009"/>
                <a:gd name="connsiteY26" fmla="*/ 1143000 h 1498600"/>
                <a:gd name="connsiteX27" fmla="*/ 266700 w 484009"/>
                <a:gd name="connsiteY27" fmla="*/ 1181100 h 1498600"/>
                <a:gd name="connsiteX28" fmla="*/ 393700 w 484009"/>
                <a:gd name="connsiteY28" fmla="*/ 1168400 h 1498600"/>
                <a:gd name="connsiteX29" fmla="*/ 381000 w 484009"/>
                <a:gd name="connsiteY29" fmla="*/ 1104900 h 1498600"/>
                <a:gd name="connsiteX30" fmla="*/ 254000 w 484009"/>
                <a:gd name="connsiteY30" fmla="*/ 1079500 h 1498600"/>
                <a:gd name="connsiteX31" fmla="*/ 203200 w 484009"/>
                <a:gd name="connsiteY31" fmla="*/ 1104900 h 1498600"/>
                <a:gd name="connsiteX32" fmla="*/ 165100 w 484009"/>
                <a:gd name="connsiteY32" fmla="*/ 1117600 h 1498600"/>
                <a:gd name="connsiteX33" fmla="*/ 101600 w 484009"/>
                <a:gd name="connsiteY33" fmla="*/ 1206500 h 1498600"/>
                <a:gd name="connsiteX34" fmla="*/ 88900 w 484009"/>
                <a:gd name="connsiteY34" fmla="*/ 1257300 h 1498600"/>
                <a:gd name="connsiteX35" fmla="*/ 101600 w 484009"/>
                <a:gd name="connsiteY3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4009" h="1498600">
                  <a:moveTo>
                    <a:pt x="165100" y="0"/>
                  </a:moveTo>
                  <a:cubicBezTo>
                    <a:pt x="152400" y="21167"/>
                    <a:pt x="140083" y="42568"/>
                    <a:pt x="127000" y="63500"/>
                  </a:cubicBezTo>
                  <a:cubicBezTo>
                    <a:pt x="61586" y="168162"/>
                    <a:pt x="60026" y="110029"/>
                    <a:pt x="127000" y="355600"/>
                  </a:cubicBezTo>
                  <a:cubicBezTo>
                    <a:pt x="131981" y="373865"/>
                    <a:pt x="161250" y="371806"/>
                    <a:pt x="177800" y="381000"/>
                  </a:cubicBezTo>
                  <a:cubicBezTo>
                    <a:pt x="199378" y="392988"/>
                    <a:pt x="220133" y="406400"/>
                    <a:pt x="241300" y="419100"/>
                  </a:cubicBezTo>
                  <a:cubicBezTo>
                    <a:pt x="300567" y="410633"/>
                    <a:pt x="361664" y="410593"/>
                    <a:pt x="419100" y="393700"/>
                  </a:cubicBezTo>
                  <a:cubicBezTo>
                    <a:pt x="477738" y="376453"/>
                    <a:pt x="460787" y="303346"/>
                    <a:pt x="444500" y="266700"/>
                  </a:cubicBezTo>
                  <a:cubicBezTo>
                    <a:pt x="438301" y="252752"/>
                    <a:pt x="420052" y="248126"/>
                    <a:pt x="406400" y="241300"/>
                  </a:cubicBezTo>
                  <a:cubicBezTo>
                    <a:pt x="380365" y="228283"/>
                    <a:pt x="328952" y="220730"/>
                    <a:pt x="304800" y="215900"/>
                  </a:cubicBezTo>
                  <a:cubicBezTo>
                    <a:pt x="258233" y="220133"/>
                    <a:pt x="209959" y="215406"/>
                    <a:pt x="165100" y="228600"/>
                  </a:cubicBezTo>
                  <a:cubicBezTo>
                    <a:pt x="135813" y="237214"/>
                    <a:pt x="88900" y="279400"/>
                    <a:pt x="88900" y="279400"/>
                  </a:cubicBezTo>
                  <a:cubicBezTo>
                    <a:pt x="80433" y="292100"/>
                    <a:pt x="73271" y="305774"/>
                    <a:pt x="63500" y="317500"/>
                  </a:cubicBezTo>
                  <a:cubicBezTo>
                    <a:pt x="52002" y="331298"/>
                    <a:pt x="35363" y="340656"/>
                    <a:pt x="25400" y="355600"/>
                  </a:cubicBezTo>
                  <a:cubicBezTo>
                    <a:pt x="14242" y="372337"/>
                    <a:pt x="1832" y="448040"/>
                    <a:pt x="0" y="457200"/>
                  </a:cubicBezTo>
                  <a:cubicBezTo>
                    <a:pt x="4233" y="520700"/>
                    <a:pt x="-1876" y="585751"/>
                    <a:pt x="12700" y="647700"/>
                  </a:cubicBezTo>
                  <a:cubicBezTo>
                    <a:pt x="16196" y="662558"/>
                    <a:pt x="39392" y="662959"/>
                    <a:pt x="50800" y="673100"/>
                  </a:cubicBezTo>
                  <a:cubicBezTo>
                    <a:pt x="77648" y="696965"/>
                    <a:pt x="97112" y="729375"/>
                    <a:pt x="127000" y="749300"/>
                  </a:cubicBezTo>
                  <a:cubicBezTo>
                    <a:pt x="139700" y="757767"/>
                    <a:pt x="153374" y="764929"/>
                    <a:pt x="165100" y="774700"/>
                  </a:cubicBezTo>
                  <a:cubicBezTo>
                    <a:pt x="228521" y="827551"/>
                    <a:pt x="174343" y="803181"/>
                    <a:pt x="241300" y="825500"/>
                  </a:cubicBezTo>
                  <a:cubicBezTo>
                    <a:pt x="317500" y="821267"/>
                    <a:pt x="395220" y="828522"/>
                    <a:pt x="469900" y="812800"/>
                  </a:cubicBezTo>
                  <a:cubicBezTo>
                    <a:pt x="483000" y="810042"/>
                    <a:pt x="486278" y="787572"/>
                    <a:pt x="482600" y="774700"/>
                  </a:cubicBezTo>
                  <a:cubicBezTo>
                    <a:pt x="476785" y="754348"/>
                    <a:pt x="461724" y="736203"/>
                    <a:pt x="444500" y="723900"/>
                  </a:cubicBezTo>
                  <a:cubicBezTo>
                    <a:pt x="437525" y="718918"/>
                    <a:pt x="330719" y="698604"/>
                    <a:pt x="330200" y="698500"/>
                  </a:cubicBezTo>
                  <a:cubicBezTo>
                    <a:pt x="240211" y="713498"/>
                    <a:pt x="186273" y="692141"/>
                    <a:pt x="139700" y="762000"/>
                  </a:cubicBezTo>
                  <a:cubicBezTo>
                    <a:pt x="132274" y="773139"/>
                    <a:pt x="131233" y="787400"/>
                    <a:pt x="127000" y="800100"/>
                  </a:cubicBezTo>
                  <a:cubicBezTo>
                    <a:pt x="117581" y="903711"/>
                    <a:pt x="100942" y="1000668"/>
                    <a:pt x="127000" y="1104900"/>
                  </a:cubicBezTo>
                  <a:cubicBezTo>
                    <a:pt x="131356" y="1122324"/>
                    <a:pt x="151302" y="1131502"/>
                    <a:pt x="165100" y="1143000"/>
                  </a:cubicBezTo>
                  <a:cubicBezTo>
                    <a:pt x="206408" y="1177423"/>
                    <a:pt x="209096" y="1169579"/>
                    <a:pt x="266700" y="1181100"/>
                  </a:cubicBezTo>
                  <a:cubicBezTo>
                    <a:pt x="309033" y="1176867"/>
                    <a:pt x="358301" y="1191999"/>
                    <a:pt x="393700" y="1168400"/>
                  </a:cubicBezTo>
                  <a:cubicBezTo>
                    <a:pt x="411661" y="1156426"/>
                    <a:pt x="399211" y="1116489"/>
                    <a:pt x="381000" y="1104900"/>
                  </a:cubicBezTo>
                  <a:cubicBezTo>
                    <a:pt x="344578" y="1081722"/>
                    <a:pt x="296333" y="1087967"/>
                    <a:pt x="254000" y="1079500"/>
                  </a:cubicBezTo>
                  <a:cubicBezTo>
                    <a:pt x="237067" y="1087967"/>
                    <a:pt x="220601" y="1097442"/>
                    <a:pt x="203200" y="1104900"/>
                  </a:cubicBezTo>
                  <a:cubicBezTo>
                    <a:pt x="190895" y="1110173"/>
                    <a:pt x="176239" y="1110174"/>
                    <a:pt x="165100" y="1117600"/>
                  </a:cubicBezTo>
                  <a:cubicBezTo>
                    <a:pt x="132766" y="1139156"/>
                    <a:pt x="114843" y="1171186"/>
                    <a:pt x="101600" y="1206500"/>
                  </a:cubicBezTo>
                  <a:cubicBezTo>
                    <a:pt x="95471" y="1222843"/>
                    <a:pt x="93133" y="1240367"/>
                    <a:pt x="88900" y="1257300"/>
                  </a:cubicBezTo>
                  <a:lnTo>
                    <a:pt x="101600" y="1498600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Freeform 621"/>
            <p:cNvSpPr/>
            <p:nvPr/>
          </p:nvSpPr>
          <p:spPr>
            <a:xfrm>
              <a:off x="1688442" y="801048"/>
              <a:ext cx="170335" cy="504484"/>
            </a:xfrm>
            <a:custGeom>
              <a:avLst/>
              <a:gdLst>
                <a:gd name="connsiteX0" fmla="*/ 165100 w 484009"/>
                <a:gd name="connsiteY0" fmla="*/ 0 h 1498600"/>
                <a:gd name="connsiteX1" fmla="*/ 127000 w 484009"/>
                <a:gd name="connsiteY1" fmla="*/ 63500 h 1498600"/>
                <a:gd name="connsiteX2" fmla="*/ 127000 w 484009"/>
                <a:gd name="connsiteY2" fmla="*/ 355600 h 1498600"/>
                <a:gd name="connsiteX3" fmla="*/ 177800 w 484009"/>
                <a:gd name="connsiteY3" fmla="*/ 381000 h 1498600"/>
                <a:gd name="connsiteX4" fmla="*/ 241300 w 484009"/>
                <a:gd name="connsiteY4" fmla="*/ 419100 h 1498600"/>
                <a:gd name="connsiteX5" fmla="*/ 419100 w 484009"/>
                <a:gd name="connsiteY5" fmla="*/ 393700 h 1498600"/>
                <a:gd name="connsiteX6" fmla="*/ 444500 w 484009"/>
                <a:gd name="connsiteY6" fmla="*/ 266700 h 1498600"/>
                <a:gd name="connsiteX7" fmla="*/ 406400 w 484009"/>
                <a:gd name="connsiteY7" fmla="*/ 241300 h 1498600"/>
                <a:gd name="connsiteX8" fmla="*/ 304800 w 484009"/>
                <a:gd name="connsiteY8" fmla="*/ 215900 h 1498600"/>
                <a:gd name="connsiteX9" fmla="*/ 165100 w 484009"/>
                <a:gd name="connsiteY9" fmla="*/ 228600 h 1498600"/>
                <a:gd name="connsiteX10" fmla="*/ 88900 w 484009"/>
                <a:gd name="connsiteY10" fmla="*/ 279400 h 1498600"/>
                <a:gd name="connsiteX11" fmla="*/ 63500 w 484009"/>
                <a:gd name="connsiteY11" fmla="*/ 317500 h 1498600"/>
                <a:gd name="connsiteX12" fmla="*/ 25400 w 484009"/>
                <a:gd name="connsiteY12" fmla="*/ 355600 h 1498600"/>
                <a:gd name="connsiteX13" fmla="*/ 0 w 484009"/>
                <a:gd name="connsiteY13" fmla="*/ 457200 h 1498600"/>
                <a:gd name="connsiteX14" fmla="*/ 12700 w 484009"/>
                <a:gd name="connsiteY14" fmla="*/ 647700 h 1498600"/>
                <a:gd name="connsiteX15" fmla="*/ 50800 w 484009"/>
                <a:gd name="connsiteY15" fmla="*/ 673100 h 1498600"/>
                <a:gd name="connsiteX16" fmla="*/ 127000 w 484009"/>
                <a:gd name="connsiteY16" fmla="*/ 749300 h 1498600"/>
                <a:gd name="connsiteX17" fmla="*/ 165100 w 484009"/>
                <a:gd name="connsiteY17" fmla="*/ 774700 h 1498600"/>
                <a:gd name="connsiteX18" fmla="*/ 241300 w 484009"/>
                <a:gd name="connsiteY18" fmla="*/ 825500 h 1498600"/>
                <a:gd name="connsiteX19" fmla="*/ 469900 w 484009"/>
                <a:gd name="connsiteY19" fmla="*/ 812800 h 1498600"/>
                <a:gd name="connsiteX20" fmla="*/ 482600 w 484009"/>
                <a:gd name="connsiteY20" fmla="*/ 774700 h 1498600"/>
                <a:gd name="connsiteX21" fmla="*/ 444500 w 484009"/>
                <a:gd name="connsiteY21" fmla="*/ 723900 h 1498600"/>
                <a:gd name="connsiteX22" fmla="*/ 330200 w 484009"/>
                <a:gd name="connsiteY22" fmla="*/ 698500 h 1498600"/>
                <a:gd name="connsiteX23" fmla="*/ 139700 w 484009"/>
                <a:gd name="connsiteY23" fmla="*/ 762000 h 1498600"/>
                <a:gd name="connsiteX24" fmla="*/ 127000 w 484009"/>
                <a:gd name="connsiteY24" fmla="*/ 800100 h 1498600"/>
                <a:gd name="connsiteX25" fmla="*/ 127000 w 484009"/>
                <a:gd name="connsiteY25" fmla="*/ 1104900 h 1498600"/>
                <a:gd name="connsiteX26" fmla="*/ 165100 w 484009"/>
                <a:gd name="connsiteY26" fmla="*/ 1143000 h 1498600"/>
                <a:gd name="connsiteX27" fmla="*/ 266700 w 484009"/>
                <a:gd name="connsiteY27" fmla="*/ 1181100 h 1498600"/>
                <a:gd name="connsiteX28" fmla="*/ 393700 w 484009"/>
                <a:gd name="connsiteY28" fmla="*/ 1168400 h 1498600"/>
                <a:gd name="connsiteX29" fmla="*/ 381000 w 484009"/>
                <a:gd name="connsiteY29" fmla="*/ 1104900 h 1498600"/>
                <a:gd name="connsiteX30" fmla="*/ 254000 w 484009"/>
                <a:gd name="connsiteY30" fmla="*/ 1079500 h 1498600"/>
                <a:gd name="connsiteX31" fmla="*/ 203200 w 484009"/>
                <a:gd name="connsiteY31" fmla="*/ 1104900 h 1498600"/>
                <a:gd name="connsiteX32" fmla="*/ 165100 w 484009"/>
                <a:gd name="connsiteY32" fmla="*/ 1117600 h 1498600"/>
                <a:gd name="connsiteX33" fmla="*/ 101600 w 484009"/>
                <a:gd name="connsiteY33" fmla="*/ 1206500 h 1498600"/>
                <a:gd name="connsiteX34" fmla="*/ 88900 w 484009"/>
                <a:gd name="connsiteY34" fmla="*/ 1257300 h 1498600"/>
                <a:gd name="connsiteX35" fmla="*/ 101600 w 484009"/>
                <a:gd name="connsiteY3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4009" h="1498600">
                  <a:moveTo>
                    <a:pt x="165100" y="0"/>
                  </a:moveTo>
                  <a:cubicBezTo>
                    <a:pt x="152400" y="21167"/>
                    <a:pt x="140083" y="42568"/>
                    <a:pt x="127000" y="63500"/>
                  </a:cubicBezTo>
                  <a:cubicBezTo>
                    <a:pt x="61586" y="168162"/>
                    <a:pt x="60026" y="110029"/>
                    <a:pt x="127000" y="355600"/>
                  </a:cubicBezTo>
                  <a:cubicBezTo>
                    <a:pt x="131981" y="373865"/>
                    <a:pt x="161250" y="371806"/>
                    <a:pt x="177800" y="381000"/>
                  </a:cubicBezTo>
                  <a:cubicBezTo>
                    <a:pt x="199378" y="392988"/>
                    <a:pt x="220133" y="406400"/>
                    <a:pt x="241300" y="419100"/>
                  </a:cubicBezTo>
                  <a:cubicBezTo>
                    <a:pt x="300567" y="410633"/>
                    <a:pt x="361664" y="410593"/>
                    <a:pt x="419100" y="393700"/>
                  </a:cubicBezTo>
                  <a:cubicBezTo>
                    <a:pt x="477738" y="376453"/>
                    <a:pt x="460787" y="303346"/>
                    <a:pt x="444500" y="266700"/>
                  </a:cubicBezTo>
                  <a:cubicBezTo>
                    <a:pt x="438301" y="252752"/>
                    <a:pt x="420052" y="248126"/>
                    <a:pt x="406400" y="241300"/>
                  </a:cubicBezTo>
                  <a:cubicBezTo>
                    <a:pt x="380365" y="228283"/>
                    <a:pt x="328952" y="220730"/>
                    <a:pt x="304800" y="215900"/>
                  </a:cubicBezTo>
                  <a:cubicBezTo>
                    <a:pt x="258233" y="220133"/>
                    <a:pt x="209959" y="215406"/>
                    <a:pt x="165100" y="228600"/>
                  </a:cubicBezTo>
                  <a:cubicBezTo>
                    <a:pt x="135813" y="237214"/>
                    <a:pt x="88900" y="279400"/>
                    <a:pt x="88900" y="279400"/>
                  </a:cubicBezTo>
                  <a:cubicBezTo>
                    <a:pt x="80433" y="292100"/>
                    <a:pt x="73271" y="305774"/>
                    <a:pt x="63500" y="317500"/>
                  </a:cubicBezTo>
                  <a:cubicBezTo>
                    <a:pt x="52002" y="331298"/>
                    <a:pt x="35363" y="340656"/>
                    <a:pt x="25400" y="355600"/>
                  </a:cubicBezTo>
                  <a:cubicBezTo>
                    <a:pt x="14242" y="372337"/>
                    <a:pt x="1832" y="448040"/>
                    <a:pt x="0" y="457200"/>
                  </a:cubicBezTo>
                  <a:cubicBezTo>
                    <a:pt x="4233" y="520700"/>
                    <a:pt x="-1876" y="585751"/>
                    <a:pt x="12700" y="647700"/>
                  </a:cubicBezTo>
                  <a:cubicBezTo>
                    <a:pt x="16196" y="662558"/>
                    <a:pt x="39392" y="662959"/>
                    <a:pt x="50800" y="673100"/>
                  </a:cubicBezTo>
                  <a:cubicBezTo>
                    <a:pt x="77648" y="696965"/>
                    <a:pt x="97112" y="729375"/>
                    <a:pt x="127000" y="749300"/>
                  </a:cubicBezTo>
                  <a:cubicBezTo>
                    <a:pt x="139700" y="757767"/>
                    <a:pt x="153374" y="764929"/>
                    <a:pt x="165100" y="774700"/>
                  </a:cubicBezTo>
                  <a:cubicBezTo>
                    <a:pt x="228521" y="827551"/>
                    <a:pt x="174343" y="803181"/>
                    <a:pt x="241300" y="825500"/>
                  </a:cubicBezTo>
                  <a:cubicBezTo>
                    <a:pt x="317500" y="821267"/>
                    <a:pt x="395220" y="828522"/>
                    <a:pt x="469900" y="812800"/>
                  </a:cubicBezTo>
                  <a:cubicBezTo>
                    <a:pt x="483000" y="810042"/>
                    <a:pt x="486278" y="787572"/>
                    <a:pt x="482600" y="774700"/>
                  </a:cubicBezTo>
                  <a:cubicBezTo>
                    <a:pt x="476785" y="754348"/>
                    <a:pt x="461724" y="736203"/>
                    <a:pt x="444500" y="723900"/>
                  </a:cubicBezTo>
                  <a:cubicBezTo>
                    <a:pt x="437525" y="718918"/>
                    <a:pt x="330719" y="698604"/>
                    <a:pt x="330200" y="698500"/>
                  </a:cubicBezTo>
                  <a:cubicBezTo>
                    <a:pt x="240211" y="713498"/>
                    <a:pt x="186273" y="692141"/>
                    <a:pt x="139700" y="762000"/>
                  </a:cubicBezTo>
                  <a:cubicBezTo>
                    <a:pt x="132274" y="773139"/>
                    <a:pt x="131233" y="787400"/>
                    <a:pt x="127000" y="800100"/>
                  </a:cubicBezTo>
                  <a:cubicBezTo>
                    <a:pt x="117581" y="903711"/>
                    <a:pt x="100942" y="1000668"/>
                    <a:pt x="127000" y="1104900"/>
                  </a:cubicBezTo>
                  <a:cubicBezTo>
                    <a:pt x="131356" y="1122324"/>
                    <a:pt x="151302" y="1131502"/>
                    <a:pt x="165100" y="1143000"/>
                  </a:cubicBezTo>
                  <a:cubicBezTo>
                    <a:pt x="206408" y="1177423"/>
                    <a:pt x="209096" y="1169579"/>
                    <a:pt x="266700" y="1181100"/>
                  </a:cubicBezTo>
                  <a:cubicBezTo>
                    <a:pt x="309033" y="1176867"/>
                    <a:pt x="358301" y="1191999"/>
                    <a:pt x="393700" y="1168400"/>
                  </a:cubicBezTo>
                  <a:cubicBezTo>
                    <a:pt x="411661" y="1156426"/>
                    <a:pt x="399211" y="1116489"/>
                    <a:pt x="381000" y="1104900"/>
                  </a:cubicBezTo>
                  <a:cubicBezTo>
                    <a:pt x="344578" y="1081722"/>
                    <a:pt x="296333" y="1087967"/>
                    <a:pt x="254000" y="1079500"/>
                  </a:cubicBezTo>
                  <a:cubicBezTo>
                    <a:pt x="237067" y="1087967"/>
                    <a:pt x="220601" y="1097442"/>
                    <a:pt x="203200" y="1104900"/>
                  </a:cubicBezTo>
                  <a:cubicBezTo>
                    <a:pt x="190895" y="1110173"/>
                    <a:pt x="176239" y="1110174"/>
                    <a:pt x="165100" y="1117600"/>
                  </a:cubicBezTo>
                  <a:cubicBezTo>
                    <a:pt x="132766" y="1139156"/>
                    <a:pt x="114843" y="1171186"/>
                    <a:pt x="101600" y="1206500"/>
                  </a:cubicBezTo>
                  <a:cubicBezTo>
                    <a:pt x="95471" y="1222843"/>
                    <a:pt x="93133" y="1240367"/>
                    <a:pt x="88900" y="1257300"/>
                  </a:cubicBezTo>
                  <a:lnTo>
                    <a:pt x="101600" y="1498600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3" name="Group 622"/>
            <p:cNvGrpSpPr/>
            <p:nvPr/>
          </p:nvGrpSpPr>
          <p:grpSpPr>
            <a:xfrm>
              <a:off x="2002773" y="276815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712" name="Straight Connector 71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3" name="Group 71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14" name="Straight Connector 71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5" name="Oval 71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Freeform 71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Freeform 71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Freeform 71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4" name="Group 623"/>
            <p:cNvGrpSpPr/>
            <p:nvPr/>
          </p:nvGrpSpPr>
          <p:grpSpPr>
            <a:xfrm>
              <a:off x="2356850" y="480401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705" name="Straight Connector 704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6" name="Group 705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07" name="Straight Connector 706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8" name="Oval 707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Freeform 708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Freeform 709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5" name="Group 624"/>
            <p:cNvGrpSpPr/>
            <p:nvPr/>
          </p:nvGrpSpPr>
          <p:grpSpPr>
            <a:xfrm rot="16200000" flipV="1">
              <a:off x="2548149" y="811475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98" name="Straight Connector 69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9" name="Group 69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00" name="Straight Connector 69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1" name="Oval 70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Freeform 70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Freeform 70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Freeform 70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6" name="Group 625"/>
            <p:cNvGrpSpPr/>
            <p:nvPr/>
          </p:nvGrpSpPr>
          <p:grpSpPr>
            <a:xfrm flipH="1">
              <a:off x="1507656" y="289641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691" name="Straight Connector 690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2" name="Group 691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4" name="Oval 693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Freeform 694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Freeform 695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Freeform 696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7" name="Group 626"/>
            <p:cNvGrpSpPr/>
            <p:nvPr/>
          </p:nvGrpSpPr>
          <p:grpSpPr>
            <a:xfrm rot="16200000">
              <a:off x="1220074" y="445087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84" name="Straight Connector 68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5" name="Group 68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7" name="Oval 68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Freeform 68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Freeform 68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Freeform 68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8" name="Group 627"/>
            <p:cNvGrpSpPr/>
            <p:nvPr/>
          </p:nvGrpSpPr>
          <p:grpSpPr>
            <a:xfrm rot="5400000" flipH="1" flipV="1">
              <a:off x="1044509" y="771988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77" name="Straight Connector 676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8" name="Group 677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0" name="Oval 679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Freeform 680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Freeform 681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Freeform 682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9" name="Group 628"/>
            <p:cNvGrpSpPr/>
            <p:nvPr/>
          </p:nvGrpSpPr>
          <p:grpSpPr>
            <a:xfrm rot="5400000">
              <a:off x="2541811" y="1240495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70" name="Straight Connector 669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1" name="Group 670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72" name="Straight Connector 671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3" name="Oval 672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Freeform 673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reeform 674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Freeform 675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0" name="Group 629"/>
            <p:cNvGrpSpPr/>
            <p:nvPr/>
          </p:nvGrpSpPr>
          <p:grpSpPr>
            <a:xfrm flipV="1">
              <a:off x="2279690" y="1553498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663" name="Straight Connector 662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4" name="Group 663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65" name="Straight Connector 664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6" name="Oval 665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Freeform 666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Freeform 667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Freeform 668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1" name="Group 630"/>
            <p:cNvGrpSpPr/>
            <p:nvPr/>
          </p:nvGrpSpPr>
          <p:grpSpPr>
            <a:xfrm flipV="1">
              <a:off x="2011712" y="1678342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656" name="Straight Connector 655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7" name="Group 656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58" name="Straight Connector 657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9" name="Oval 658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Freeform 659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Freeform 660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Freeform 661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2" name="Group 631"/>
            <p:cNvGrpSpPr/>
            <p:nvPr/>
          </p:nvGrpSpPr>
          <p:grpSpPr>
            <a:xfrm flipH="1" flipV="1">
              <a:off x="1520569" y="1683477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649" name="Straight Connector 648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Group 649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51" name="Straight Connector 650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2" name="Oval 651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Freeform 652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Freeform 653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Freeform 654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3" name="Group 632"/>
            <p:cNvGrpSpPr/>
            <p:nvPr/>
          </p:nvGrpSpPr>
          <p:grpSpPr>
            <a:xfrm rot="16200000" flipH="1">
              <a:off x="1031618" y="1154990"/>
              <a:ext cx="195715" cy="245819"/>
              <a:chOff x="5286018" y="1181100"/>
              <a:chExt cx="581382" cy="698500"/>
            </a:xfrm>
            <a:effectLst/>
          </p:grpSpPr>
          <p:cxnSp>
            <p:nvCxnSpPr>
              <p:cNvPr id="642" name="Straight Connector 64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3" name="Group 64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44" name="Straight Connector 64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5" name="Oval 64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4" name="Group 633"/>
            <p:cNvGrpSpPr/>
            <p:nvPr/>
          </p:nvGrpSpPr>
          <p:grpSpPr>
            <a:xfrm flipH="1" flipV="1">
              <a:off x="1228542" y="1506470"/>
              <a:ext cx="204603" cy="235141"/>
              <a:chOff x="5286018" y="1181100"/>
              <a:chExt cx="581382" cy="698500"/>
            </a:xfrm>
            <a:effectLst/>
          </p:grpSpPr>
          <p:cxnSp>
            <p:nvCxnSpPr>
              <p:cNvPr id="635" name="Straight Connector 634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6" name="Group 635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37" name="Straight Connector 636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8" name="Oval 637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reeform 638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Freeform 639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Freeform 640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939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263" name="Freeform 262"/>
          <p:cNvSpPr/>
          <p:nvPr/>
        </p:nvSpPr>
        <p:spPr>
          <a:xfrm rot="17400000">
            <a:off x="2028457" y="3523737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4" name="Freeform 263"/>
          <p:cNvSpPr/>
          <p:nvPr/>
        </p:nvSpPr>
        <p:spPr>
          <a:xfrm rot="17400000">
            <a:off x="2591324" y="1131215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2183373" y="1979172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" name="Chord 2"/>
          <p:cNvSpPr/>
          <p:nvPr/>
        </p:nvSpPr>
        <p:spPr>
          <a:xfrm flipH="1">
            <a:off x="2435673" y="1971181"/>
            <a:ext cx="882842" cy="1157709"/>
          </a:xfrm>
          <a:prstGeom prst="chord">
            <a:avLst>
              <a:gd name="adj1" fmla="val 2700000"/>
              <a:gd name="adj2" fmla="val 1646647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052775" y="2168878"/>
            <a:ext cx="223148" cy="573341"/>
          </a:xfrm>
          <a:custGeom>
            <a:avLst/>
            <a:gdLst>
              <a:gd name="connsiteX0" fmla="*/ 165100 w 484009"/>
              <a:gd name="connsiteY0" fmla="*/ 0 h 1498600"/>
              <a:gd name="connsiteX1" fmla="*/ 127000 w 484009"/>
              <a:gd name="connsiteY1" fmla="*/ 63500 h 1498600"/>
              <a:gd name="connsiteX2" fmla="*/ 127000 w 484009"/>
              <a:gd name="connsiteY2" fmla="*/ 355600 h 1498600"/>
              <a:gd name="connsiteX3" fmla="*/ 177800 w 484009"/>
              <a:gd name="connsiteY3" fmla="*/ 381000 h 1498600"/>
              <a:gd name="connsiteX4" fmla="*/ 241300 w 484009"/>
              <a:gd name="connsiteY4" fmla="*/ 419100 h 1498600"/>
              <a:gd name="connsiteX5" fmla="*/ 419100 w 484009"/>
              <a:gd name="connsiteY5" fmla="*/ 393700 h 1498600"/>
              <a:gd name="connsiteX6" fmla="*/ 444500 w 484009"/>
              <a:gd name="connsiteY6" fmla="*/ 266700 h 1498600"/>
              <a:gd name="connsiteX7" fmla="*/ 406400 w 484009"/>
              <a:gd name="connsiteY7" fmla="*/ 241300 h 1498600"/>
              <a:gd name="connsiteX8" fmla="*/ 304800 w 484009"/>
              <a:gd name="connsiteY8" fmla="*/ 215900 h 1498600"/>
              <a:gd name="connsiteX9" fmla="*/ 165100 w 484009"/>
              <a:gd name="connsiteY9" fmla="*/ 228600 h 1498600"/>
              <a:gd name="connsiteX10" fmla="*/ 88900 w 484009"/>
              <a:gd name="connsiteY10" fmla="*/ 279400 h 1498600"/>
              <a:gd name="connsiteX11" fmla="*/ 63500 w 484009"/>
              <a:gd name="connsiteY11" fmla="*/ 317500 h 1498600"/>
              <a:gd name="connsiteX12" fmla="*/ 25400 w 484009"/>
              <a:gd name="connsiteY12" fmla="*/ 355600 h 1498600"/>
              <a:gd name="connsiteX13" fmla="*/ 0 w 484009"/>
              <a:gd name="connsiteY13" fmla="*/ 457200 h 1498600"/>
              <a:gd name="connsiteX14" fmla="*/ 12700 w 484009"/>
              <a:gd name="connsiteY14" fmla="*/ 647700 h 1498600"/>
              <a:gd name="connsiteX15" fmla="*/ 50800 w 484009"/>
              <a:gd name="connsiteY15" fmla="*/ 673100 h 1498600"/>
              <a:gd name="connsiteX16" fmla="*/ 127000 w 484009"/>
              <a:gd name="connsiteY16" fmla="*/ 749300 h 1498600"/>
              <a:gd name="connsiteX17" fmla="*/ 165100 w 484009"/>
              <a:gd name="connsiteY17" fmla="*/ 774700 h 1498600"/>
              <a:gd name="connsiteX18" fmla="*/ 241300 w 484009"/>
              <a:gd name="connsiteY18" fmla="*/ 825500 h 1498600"/>
              <a:gd name="connsiteX19" fmla="*/ 469900 w 484009"/>
              <a:gd name="connsiteY19" fmla="*/ 812800 h 1498600"/>
              <a:gd name="connsiteX20" fmla="*/ 482600 w 484009"/>
              <a:gd name="connsiteY20" fmla="*/ 774700 h 1498600"/>
              <a:gd name="connsiteX21" fmla="*/ 444500 w 484009"/>
              <a:gd name="connsiteY21" fmla="*/ 723900 h 1498600"/>
              <a:gd name="connsiteX22" fmla="*/ 330200 w 484009"/>
              <a:gd name="connsiteY22" fmla="*/ 698500 h 1498600"/>
              <a:gd name="connsiteX23" fmla="*/ 139700 w 484009"/>
              <a:gd name="connsiteY23" fmla="*/ 762000 h 1498600"/>
              <a:gd name="connsiteX24" fmla="*/ 127000 w 484009"/>
              <a:gd name="connsiteY24" fmla="*/ 800100 h 1498600"/>
              <a:gd name="connsiteX25" fmla="*/ 127000 w 484009"/>
              <a:gd name="connsiteY25" fmla="*/ 1104900 h 1498600"/>
              <a:gd name="connsiteX26" fmla="*/ 165100 w 484009"/>
              <a:gd name="connsiteY26" fmla="*/ 1143000 h 1498600"/>
              <a:gd name="connsiteX27" fmla="*/ 266700 w 484009"/>
              <a:gd name="connsiteY27" fmla="*/ 1181100 h 1498600"/>
              <a:gd name="connsiteX28" fmla="*/ 393700 w 484009"/>
              <a:gd name="connsiteY28" fmla="*/ 1168400 h 1498600"/>
              <a:gd name="connsiteX29" fmla="*/ 381000 w 484009"/>
              <a:gd name="connsiteY29" fmla="*/ 1104900 h 1498600"/>
              <a:gd name="connsiteX30" fmla="*/ 254000 w 484009"/>
              <a:gd name="connsiteY30" fmla="*/ 1079500 h 1498600"/>
              <a:gd name="connsiteX31" fmla="*/ 203200 w 484009"/>
              <a:gd name="connsiteY31" fmla="*/ 1104900 h 1498600"/>
              <a:gd name="connsiteX32" fmla="*/ 165100 w 484009"/>
              <a:gd name="connsiteY32" fmla="*/ 1117600 h 1498600"/>
              <a:gd name="connsiteX33" fmla="*/ 101600 w 484009"/>
              <a:gd name="connsiteY33" fmla="*/ 1206500 h 1498600"/>
              <a:gd name="connsiteX34" fmla="*/ 88900 w 484009"/>
              <a:gd name="connsiteY34" fmla="*/ 1257300 h 1498600"/>
              <a:gd name="connsiteX35" fmla="*/ 101600 w 484009"/>
              <a:gd name="connsiteY35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4009" h="1498600">
                <a:moveTo>
                  <a:pt x="165100" y="0"/>
                </a:moveTo>
                <a:cubicBezTo>
                  <a:pt x="152400" y="21167"/>
                  <a:pt x="140083" y="42568"/>
                  <a:pt x="127000" y="63500"/>
                </a:cubicBezTo>
                <a:cubicBezTo>
                  <a:pt x="61586" y="168162"/>
                  <a:pt x="60026" y="110029"/>
                  <a:pt x="127000" y="355600"/>
                </a:cubicBezTo>
                <a:cubicBezTo>
                  <a:pt x="131981" y="373865"/>
                  <a:pt x="161250" y="371806"/>
                  <a:pt x="177800" y="381000"/>
                </a:cubicBezTo>
                <a:cubicBezTo>
                  <a:pt x="199378" y="392988"/>
                  <a:pt x="220133" y="406400"/>
                  <a:pt x="241300" y="419100"/>
                </a:cubicBezTo>
                <a:cubicBezTo>
                  <a:pt x="300567" y="410633"/>
                  <a:pt x="361664" y="410593"/>
                  <a:pt x="419100" y="393700"/>
                </a:cubicBezTo>
                <a:cubicBezTo>
                  <a:pt x="477738" y="376453"/>
                  <a:pt x="460787" y="303346"/>
                  <a:pt x="444500" y="266700"/>
                </a:cubicBezTo>
                <a:cubicBezTo>
                  <a:pt x="438301" y="252752"/>
                  <a:pt x="420052" y="248126"/>
                  <a:pt x="406400" y="241300"/>
                </a:cubicBezTo>
                <a:cubicBezTo>
                  <a:pt x="380365" y="228283"/>
                  <a:pt x="328952" y="220730"/>
                  <a:pt x="304800" y="215900"/>
                </a:cubicBezTo>
                <a:cubicBezTo>
                  <a:pt x="258233" y="220133"/>
                  <a:pt x="209959" y="215406"/>
                  <a:pt x="165100" y="228600"/>
                </a:cubicBezTo>
                <a:cubicBezTo>
                  <a:pt x="135813" y="237214"/>
                  <a:pt x="88900" y="279400"/>
                  <a:pt x="88900" y="279400"/>
                </a:cubicBezTo>
                <a:cubicBezTo>
                  <a:pt x="80433" y="292100"/>
                  <a:pt x="73271" y="305774"/>
                  <a:pt x="63500" y="317500"/>
                </a:cubicBezTo>
                <a:cubicBezTo>
                  <a:pt x="52002" y="331298"/>
                  <a:pt x="35363" y="340656"/>
                  <a:pt x="25400" y="355600"/>
                </a:cubicBezTo>
                <a:cubicBezTo>
                  <a:pt x="14242" y="372337"/>
                  <a:pt x="1832" y="448040"/>
                  <a:pt x="0" y="457200"/>
                </a:cubicBezTo>
                <a:cubicBezTo>
                  <a:pt x="4233" y="520700"/>
                  <a:pt x="-1876" y="585751"/>
                  <a:pt x="12700" y="647700"/>
                </a:cubicBezTo>
                <a:cubicBezTo>
                  <a:pt x="16196" y="662558"/>
                  <a:pt x="39392" y="662959"/>
                  <a:pt x="50800" y="673100"/>
                </a:cubicBezTo>
                <a:cubicBezTo>
                  <a:pt x="77648" y="696965"/>
                  <a:pt x="97112" y="729375"/>
                  <a:pt x="127000" y="749300"/>
                </a:cubicBezTo>
                <a:cubicBezTo>
                  <a:pt x="139700" y="757767"/>
                  <a:pt x="153374" y="764929"/>
                  <a:pt x="165100" y="774700"/>
                </a:cubicBezTo>
                <a:cubicBezTo>
                  <a:pt x="228521" y="827551"/>
                  <a:pt x="174343" y="803181"/>
                  <a:pt x="241300" y="825500"/>
                </a:cubicBezTo>
                <a:cubicBezTo>
                  <a:pt x="317500" y="821267"/>
                  <a:pt x="395220" y="828522"/>
                  <a:pt x="469900" y="812800"/>
                </a:cubicBezTo>
                <a:cubicBezTo>
                  <a:pt x="483000" y="810042"/>
                  <a:pt x="486278" y="787572"/>
                  <a:pt x="482600" y="774700"/>
                </a:cubicBezTo>
                <a:cubicBezTo>
                  <a:pt x="476785" y="754348"/>
                  <a:pt x="461724" y="736203"/>
                  <a:pt x="444500" y="723900"/>
                </a:cubicBezTo>
                <a:cubicBezTo>
                  <a:pt x="437525" y="718918"/>
                  <a:pt x="330719" y="698604"/>
                  <a:pt x="330200" y="698500"/>
                </a:cubicBezTo>
                <a:cubicBezTo>
                  <a:pt x="240211" y="713498"/>
                  <a:pt x="186273" y="692141"/>
                  <a:pt x="139700" y="762000"/>
                </a:cubicBezTo>
                <a:cubicBezTo>
                  <a:pt x="132274" y="773139"/>
                  <a:pt x="131233" y="787400"/>
                  <a:pt x="127000" y="800100"/>
                </a:cubicBezTo>
                <a:cubicBezTo>
                  <a:pt x="117581" y="903711"/>
                  <a:pt x="100942" y="1000668"/>
                  <a:pt x="127000" y="1104900"/>
                </a:cubicBezTo>
                <a:cubicBezTo>
                  <a:pt x="131356" y="1122324"/>
                  <a:pt x="151302" y="1131502"/>
                  <a:pt x="165100" y="1143000"/>
                </a:cubicBezTo>
                <a:cubicBezTo>
                  <a:pt x="206408" y="1177423"/>
                  <a:pt x="209096" y="1169579"/>
                  <a:pt x="266700" y="1181100"/>
                </a:cubicBezTo>
                <a:cubicBezTo>
                  <a:pt x="309033" y="1176867"/>
                  <a:pt x="358301" y="1191999"/>
                  <a:pt x="393700" y="1168400"/>
                </a:cubicBezTo>
                <a:cubicBezTo>
                  <a:pt x="411661" y="1156426"/>
                  <a:pt x="399211" y="1116489"/>
                  <a:pt x="381000" y="1104900"/>
                </a:cubicBezTo>
                <a:cubicBezTo>
                  <a:pt x="344578" y="1081722"/>
                  <a:pt x="296333" y="1087967"/>
                  <a:pt x="254000" y="1079500"/>
                </a:cubicBezTo>
                <a:cubicBezTo>
                  <a:pt x="237067" y="1087967"/>
                  <a:pt x="220601" y="1097442"/>
                  <a:pt x="203200" y="1104900"/>
                </a:cubicBezTo>
                <a:cubicBezTo>
                  <a:pt x="190895" y="1110173"/>
                  <a:pt x="176239" y="1110174"/>
                  <a:pt x="165100" y="1117600"/>
                </a:cubicBezTo>
                <a:cubicBezTo>
                  <a:pt x="132766" y="1139156"/>
                  <a:pt x="114843" y="1171186"/>
                  <a:pt x="101600" y="1206500"/>
                </a:cubicBezTo>
                <a:cubicBezTo>
                  <a:pt x="95471" y="1222843"/>
                  <a:pt x="93133" y="1240367"/>
                  <a:pt x="88900" y="1257300"/>
                </a:cubicBezTo>
                <a:lnTo>
                  <a:pt x="101600" y="1498600"/>
                </a:lnTo>
              </a:path>
            </a:pathLst>
          </a:custGeom>
          <a:ln w="3810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3173019" y="2643205"/>
            <a:ext cx="134568" cy="1288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rgbClr val="9BBB59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84747" y="282420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374639" y="2423893"/>
            <a:ext cx="401494" cy="26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03225" y="2123093"/>
            <a:ext cx="301529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Reverse transcriptase  (RT)</a:t>
            </a:r>
          </a:p>
        </p:txBody>
      </p:sp>
      <p:sp>
        <p:nvSpPr>
          <p:cNvPr id="60" name="Freeform 59"/>
          <p:cNvSpPr/>
          <p:nvPr/>
        </p:nvSpPr>
        <p:spPr>
          <a:xfrm>
            <a:off x="3756728" y="232489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363028" y="245964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90270" y="2083325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C -0.00243 -0.00047 -0.00798 -0.0007 -0.01041 -0.00278 C -0.0118 -0.00417 -0.01458 -0.00648 -0.01458 -0.00648 C -0.01684 -0.01088 -0.01944 -0.01366 -0.01458 -0.01574 C -0.00833 -0.01505 -0.00729 -0.01436 -0.00208 -0.01204 C -0.00364 -0.00625 -0.00972 -0.01065 -0.01319 -0.01204 C -0.01527 -0.02037 -0.01215 -0.00949 -0.01597 -0.01667 C -0.01684 -0.01806 -0.01684 -0.01991 -0.01736 -0.0213 C -0.01822 -0.02338 -0.02013 -0.02686 -0.02013 -0.02686 C -0.01875 -0.03681 -0.01006 -0.03241 -0.00347 -0.03334 C -0.00191 -0.03311 -0.00034 -0.03311 0.00139 -0.03241 C 0.00521 -0.03102 0.0033 -0.02639 0.0007 -0.025 C -0.00295 -0.02662 -0.00486 -0.02963 -0.00763 -0.03241 C -0.00902 -0.0338 -0.0118 -0.03611 -0.0118 -0.03611 C -0.01302 -0.03936 -0.01527 -0.04213 -0.01597 -0.04537 C -0.01649 -0.04723 -0.01736 -0.05093 -0.01736 -0.05093 C -0.01718 -0.05324 -0.01736 -0.05556 -0.01666 -0.05741 C -0.01579 -0.06019 -0.01041 -0.06111 -0.01041 -0.06111 C -0.00816 -0.06088 -0.0059 -0.06111 -0.00347 -0.06019 C 0.00087 -0.05903 -0.00086 -0.05162 -0.00416 -0.05 C -0.00677 -0.05047 -0.00989 -0.05 -0.0118 -0.05278 C -0.01302 -0.05463 -0.01458 -0.05834 -0.01458 -0.05834 C -0.01597 -0.06528 -0.01597 -0.0669 -0.01597 -0.075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  <p:bldP spid="60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45911" y="39052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8314" y="3986453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</p:spTree>
    <p:extLst>
      <p:ext uri="{BB962C8B-B14F-4D97-AF65-F5344CB8AC3E}">
        <p14:creationId xmlns:p14="http://schemas.microsoft.com/office/powerpoint/2010/main" val="61640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45911" y="39052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8314" y="3986453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35400" y="2206590"/>
            <a:ext cx="610511" cy="90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4277976" y="2879821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174644" y="2316181"/>
            <a:ext cx="154132" cy="2472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90270" y="2194080"/>
            <a:ext cx="11471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Integrase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42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685799"/>
            <a:ext cx="2463800" cy="17578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 flipH="1">
            <a:off x="6312811" y="1954524"/>
            <a:ext cx="1565547" cy="19507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848600" y="1651000"/>
            <a:ext cx="203200" cy="3556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45911" y="39052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8314" y="3986453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689" y="2510489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46 chromosomes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35400" y="2206590"/>
            <a:ext cx="610511" cy="90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4277976" y="2879821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158404" y="3330857"/>
            <a:ext cx="154132" cy="2472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231246" y="2510489"/>
            <a:ext cx="130240" cy="7534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49462" y="2108048"/>
            <a:ext cx="11471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Integrase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65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685799"/>
            <a:ext cx="2463800" cy="17578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 flipH="1">
            <a:off x="6312811" y="1954524"/>
            <a:ext cx="1565547" cy="19507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848600" y="1651000"/>
            <a:ext cx="203200" cy="3556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78284" y="38671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35400" y="2206590"/>
            <a:ext cx="610511" cy="90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262689" y="2510489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46 chromosomes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30678" y="3994150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126" name="Freeform 125"/>
          <p:cNvSpPr/>
          <p:nvPr/>
        </p:nvSpPr>
        <p:spPr>
          <a:xfrm>
            <a:off x="4277976" y="2879821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  <p:sp>
        <p:nvSpPr>
          <p:cNvPr id="233" name="Freeform 232"/>
          <p:cNvSpPr/>
          <p:nvPr/>
        </p:nvSpPr>
        <p:spPr>
          <a:xfrm>
            <a:off x="4236138" y="3994150"/>
            <a:ext cx="154132" cy="2472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685799"/>
            <a:ext cx="2463800" cy="17578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 flipH="1">
            <a:off x="6312811" y="1954524"/>
            <a:ext cx="1565547" cy="19507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848600" y="1651000"/>
            <a:ext cx="203200" cy="3556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78284" y="38671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35400" y="2206590"/>
            <a:ext cx="610511" cy="90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262689" y="2510489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46 chromosomes</a:t>
            </a:r>
          </a:p>
        </p:txBody>
      </p:sp>
      <p:sp>
        <p:nvSpPr>
          <p:cNvPr id="4" name="Freeform 3"/>
          <p:cNvSpPr/>
          <p:nvPr/>
        </p:nvSpPr>
        <p:spPr>
          <a:xfrm>
            <a:off x="4264122" y="3865677"/>
            <a:ext cx="1058090" cy="282990"/>
          </a:xfrm>
          <a:custGeom>
            <a:avLst/>
            <a:gdLst>
              <a:gd name="connsiteX0" fmla="*/ 0 w 1123787"/>
              <a:gd name="connsiteY0" fmla="*/ 229111 h 282990"/>
              <a:gd name="connsiteX1" fmla="*/ 46182 w 1123787"/>
              <a:gd name="connsiteY1" fmla="*/ 213717 h 282990"/>
              <a:gd name="connsiteX2" fmla="*/ 69273 w 1123787"/>
              <a:gd name="connsiteY2" fmla="*/ 198323 h 282990"/>
              <a:gd name="connsiteX3" fmla="*/ 123152 w 1123787"/>
              <a:gd name="connsiteY3" fmla="*/ 167535 h 282990"/>
              <a:gd name="connsiteX4" fmla="*/ 130849 w 1123787"/>
              <a:gd name="connsiteY4" fmla="*/ 144444 h 282990"/>
              <a:gd name="connsiteX5" fmla="*/ 146243 w 1123787"/>
              <a:gd name="connsiteY5" fmla="*/ 121353 h 282990"/>
              <a:gd name="connsiteX6" fmla="*/ 153940 w 1123787"/>
              <a:gd name="connsiteY6" fmla="*/ 90565 h 282990"/>
              <a:gd name="connsiteX7" fmla="*/ 161637 w 1123787"/>
              <a:gd name="connsiteY7" fmla="*/ 52081 h 282990"/>
              <a:gd name="connsiteX8" fmla="*/ 184727 w 1123787"/>
              <a:gd name="connsiteY8" fmla="*/ 36687 h 282990"/>
              <a:gd name="connsiteX9" fmla="*/ 330970 w 1123787"/>
              <a:gd name="connsiteY9" fmla="*/ 21293 h 282990"/>
              <a:gd name="connsiteX10" fmla="*/ 431031 w 1123787"/>
              <a:gd name="connsiteY10" fmla="*/ 59778 h 282990"/>
              <a:gd name="connsiteX11" fmla="*/ 454121 w 1123787"/>
              <a:gd name="connsiteY11" fmla="*/ 75171 h 282990"/>
              <a:gd name="connsiteX12" fmla="*/ 500303 w 1123787"/>
              <a:gd name="connsiteY12" fmla="*/ 121353 h 282990"/>
              <a:gd name="connsiteX13" fmla="*/ 531091 w 1123787"/>
              <a:gd name="connsiteY13" fmla="*/ 144444 h 282990"/>
              <a:gd name="connsiteX14" fmla="*/ 569576 w 1123787"/>
              <a:gd name="connsiteY14" fmla="*/ 175232 h 282990"/>
              <a:gd name="connsiteX15" fmla="*/ 646546 w 1123787"/>
              <a:gd name="connsiteY15" fmla="*/ 229111 h 282990"/>
              <a:gd name="connsiteX16" fmla="*/ 708121 w 1123787"/>
              <a:gd name="connsiteY16" fmla="*/ 259899 h 282990"/>
              <a:gd name="connsiteX17" fmla="*/ 754303 w 1123787"/>
              <a:gd name="connsiteY17" fmla="*/ 275293 h 282990"/>
              <a:gd name="connsiteX18" fmla="*/ 815879 w 1123787"/>
              <a:gd name="connsiteY18" fmla="*/ 282990 h 282990"/>
              <a:gd name="connsiteX19" fmla="*/ 1108364 w 1123787"/>
              <a:gd name="connsiteY19" fmla="*/ 275293 h 282990"/>
              <a:gd name="connsiteX20" fmla="*/ 1123758 w 1123787"/>
              <a:gd name="connsiteY20" fmla="*/ 244505 h 2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23787" h="282990">
                <a:moveTo>
                  <a:pt x="0" y="229111"/>
                </a:moveTo>
                <a:cubicBezTo>
                  <a:pt x="15394" y="223980"/>
                  <a:pt x="31354" y="220307"/>
                  <a:pt x="46182" y="213717"/>
                </a:cubicBezTo>
                <a:cubicBezTo>
                  <a:pt x="54635" y="209960"/>
                  <a:pt x="61241" y="202913"/>
                  <a:pt x="69273" y="198323"/>
                </a:cubicBezTo>
                <a:cubicBezTo>
                  <a:pt x="137632" y="159261"/>
                  <a:pt x="66894" y="205040"/>
                  <a:pt x="123152" y="167535"/>
                </a:cubicBezTo>
                <a:cubicBezTo>
                  <a:pt x="125718" y="159838"/>
                  <a:pt x="127221" y="151701"/>
                  <a:pt x="130849" y="144444"/>
                </a:cubicBezTo>
                <a:cubicBezTo>
                  <a:pt x="134986" y="136170"/>
                  <a:pt x="142599" y="129856"/>
                  <a:pt x="146243" y="121353"/>
                </a:cubicBezTo>
                <a:cubicBezTo>
                  <a:pt x="150410" y="111630"/>
                  <a:pt x="151645" y="100892"/>
                  <a:pt x="153940" y="90565"/>
                </a:cubicBezTo>
                <a:cubicBezTo>
                  <a:pt x="156778" y="77794"/>
                  <a:pt x="155147" y="63439"/>
                  <a:pt x="161637" y="52081"/>
                </a:cubicBezTo>
                <a:cubicBezTo>
                  <a:pt x="166226" y="44049"/>
                  <a:pt x="177030" y="41818"/>
                  <a:pt x="184727" y="36687"/>
                </a:cubicBezTo>
                <a:cubicBezTo>
                  <a:pt x="222653" y="-20202"/>
                  <a:pt x="198935" y="980"/>
                  <a:pt x="330970" y="21293"/>
                </a:cubicBezTo>
                <a:cubicBezTo>
                  <a:pt x="357604" y="25391"/>
                  <a:pt x="403704" y="44163"/>
                  <a:pt x="431031" y="59778"/>
                </a:cubicBezTo>
                <a:cubicBezTo>
                  <a:pt x="439062" y="64367"/>
                  <a:pt x="447207" y="69026"/>
                  <a:pt x="454121" y="75171"/>
                </a:cubicBezTo>
                <a:cubicBezTo>
                  <a:pt x="470392" y="89634"/>
                  <a:pt x="482887" y="108291"/>
                  <a:pt x="500303" y="121353"/>
                </a:cubicBezTo>
                <a:cubicBezTo>
                  <a:pt x="510566" y="129050"/>
                  <a:pt x="522020" y="135373"/>
                  <a:pt x="531091" y="144444"/>
                </a:cubicBezTo>
                <a:cubicBezTo>
                  <a:pt x="565906" y="179259"/>
                  <a:pt x="524623" y="160248"/>
                  <a:pt x="569576" y="175232"/>
                </a:cubicBezTo>
                <a:cubicBezTo>
                  <a:pt x="588884" y="189713"/>
                  <a:pt x="627593" y="219635"/>
                  <a:pt x="646546" y="229111"/>
                </a:cubicBezTo>
                <a:cubicBezTo>
                  <a:pt x="667071" y="239374"/>
                  <a:pt x="686351" y="252642"/>
                  <a:pt x="708121" y="259899"/>
                </a:cubicBezTo>
                <a:cubicBezTo>
                  <a:pt x="723515" y="265030"/>
                  <a:pt x="738202" y="273280"/>
                  <a:pt x="754303" y="275293"/>
                </a:cubicBezTo>
                <a:lnTo>
                  <a:pt x="815879" y="282990"/>
                </a:lnTo>
                <a:cubicBezTo>
                  <a:pt x="913374" y="280424"/>
                  <a:pt x="1011319" y="284998"/>
                  <a:pt x="1108364" y="275293"/>
                </a:cubicBezTo>
                <a:cubicBezTo>
                  <a:pt x="1125181" y="273611"/>
                  <a:pt x="1123758" y="254923"/>
                  <a:pt x="1123758" y="244505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30678" y="3994150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7" name="Freeform 6"/>
          <p:cNvSpPr/>
          <p:nvPr/>
        </p:nvSpPr>
        <p:spPr>
          <a:xfrm>
            <a:off x="7920182" y="1878061"/>
            <a:ext cx="46182" cy="0"/>
          </a:xfrm>
          <a:custGeom>
            <a:avLst/>
            <a:gdLst>
              <a:gd name="connsiteX0" fmla="*/ 0 w 46182"/>
              <a:gd name="connsiteY0" fmla="*/ 0 h 0"/>
              <a:gd name="connsiteX1" fmla="*/ 46182 w 461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82">
                <a:moveTo>
                  <a:pt x="0" y="0"/>
                </a:moveTo>
                <a:lnTo>
                  <a:pt x="46182" y="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4236138" y="3994150"/>
            <a:ext cx="154132" cy="2472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74681" y="960499"/>
            <a:ext cx="3933600" cy="5566619"/>
            <a:chOff x="3245444" y="919309"/>
            <a:chExt cx="3933600" cy="5566619"/>
          </a:xfrm>
        </p:grpSpPr>
        <p:sp>
          <p:nvSpPr>
            <p:cNvPr id="677" name="Freeform 676"/>
            <p:cNvSpPr/>
            <p:nvPr/>
          </p:nvSpPr>
          <p:spPr>
            <a:xfrm>
              <a:off x="4121743" y="2229102"/>
              <a:ext cx="2400300" cy="1117600"/>
            </a:xfrm>
            <a:custGeom>
              <a:avLst/>
              <a:gdLst>
                <a:gd name="connsiteX0" fmla="*/ 0 w 2400300"/>
                <a:gd name="connsiteY0" fmla="*/ 965200 h 1117600"/>
                <a:gd name="connsiteX1" fmla="*/ 63500 w 2400300"/>
                <a:gd name="connsiteY1" fmla="*/ 952500 h 1117600"/>
                <a:gd name="connsiteX2" fmla="*/ 101600 w 2400300"/>
                <a:gd name="connsiteY2" fmla="*/ 939800 h 1117600"/>
                <a:gd name="connsiteX3" fmla="*/ 190500 w 2400300"/>
                <a:gd name="connsiteY3" fmla="*/ 838200 h 1117600"/>
                <a:gd name="connsiteX4" fmla="*/ 254000 w 2400300"/>
                <a:gd name="connsiteY4" fmla="*/ 762000 h 1117600"/>
                <a:gd name="connsiteX5" fmla="*/ 279400 w 2400300"/>
                <a:gd name="connsiteY5" fmla="*/ 723900 h 1117600"/>
                <a:gd name="connsiteX6" fmla="*/ 317500 w 2400300"/>
                <a:gd name="connsiteY6" fmla="*/ 685800 h 1117600"/>
                <a:gd name="connsiteX7" fmla="*/ 355600 w 2400300"/>
                <a:gd name="connsiteY7" fmla="*/ 635000 h 1117600"/>
                <a:gd name="connsiteX8" fmla="*/ 393700 w 2400300"/>
                <a:gd name="connsiteY8" fmla="*/ 609600 h 1117600"/>
                <a:gd name="connsiteX9" fmla="*/ 419100 w 2400300"/>
                <a:gd name="connsiteY9" fmla="*/ 571500 h 1117600"/>
                <a:gd name="connsiteX10" fmla="*/ 444500 w 2400300"/>
                <a:gd name="connsiteY10" fmla="*/ 520700 h 1117600"/>
                <a:gd name="connsiteX11" fmla="*/ 482600 w 2400300"/>
                <a:gd name="connsiteY11" fmla="*/ 508000 h 1117600"/>
                <a:gd name="connsiteX12" fmla="*/ 533400 w 2400300"/>
                <a:gd name="connsiteY12" fmla="*/ 419100 h 1117600"/>
                <a:gd name="connsiteX13" fmla="*/ 546100 w 2400300"/>
                <a:gd name="connsiteY13" fmla="*/ 381000 h 1117600"/>
                <a:gd name="connsiteX14" fmla="*/ 584200 w 2400300"/>
                <a:gd name="connsiteY14" fmla="*/ 330200 h 1117600"/>
                <a:gd name="connsiteX15" fmla="*/ 635000 w 2400300"/>
                <a:gd name="connsiteY15" fmla="*/ 254000 h 1117600"/>
                <a:gd name="connsiteX16" fmla="*/ 685800 w 2400300"/>
                <a:gd name="connsiteY16" fmla="*/ 228600 h 1117600"/>
                <a:gd name="connsiteX17" fmla="*/ 723900 w 2400300"/>
                <a:gd name="connsiteY17" fmla="*/ 190500 h 1117600"/>
                <a:gd name="connsiteX18" fmla="*/ 774700 w 2400300"/>
                <a:gd name="connsiteY18" fmla="*/ 114300 h 1117600"/>
                <a:gd name="connsiteX19" fmla="*/ 876300 w 2400300"/>
                <a:gd name="connsiteY19" fmla="*/ 63500 h 1117600"/>
                <a:gd name="connsiteX20" fmla="*/ 952500 w 2400300"/>
                <a:gd name="connsiteY20" fmla="*/ 12700 h 1117600"/>
                <a:gd name="connsiteX21" fmla="*/ 1003300 w 2400300"/>
                <a:gd name="connsiteY21" fmla="*/ 0 h 1117600"/>
                <a:gd name="connsiteX22" fmla="*/ 1308100 w 2400300"/>
                <a:gd name="connsiteY22" fmla="*/ 25400 h 1117600"/>
                <a:gd name="connsiteX23" fmla="*/ 1358900 w 2400300"/>
                <a:gd name="connsiteY23" fmla="*/ 38100 h 1117600"/>
                <a:gd name="connsiteX24" fmla="*/ 1397000 w 2400300"/>
                <a:gd name="connsiteY24" fmla="*/ 63500 h 1117600"/>
                <a:gd name="connsiteX25" fmla="*/ 1447800 w 2400300"/>
                <a:gd name="connsiteY25" fmla="*/ 88900 h 1117600"/>
                <a:gd name="connsiteX26" fmla="*/ 1485900 w 2400300"/>
                <a:gd name="connsiteY26" fmla="*/ 101600 h 1117600"/>
                <a:gd name="connsiteX27" fmla="*/ 1587500 w 2400300"/>
                <a:gd name="connsiteY27" fmla="*/ 152400 h 1117600"/>
                <a:gd name="connsiteX28" fmla="*/ 1676400 w 2400300"/>
                <a:gd name="connsiteY28" fmla="*/ 177800 h 1117600"/>
                <a:gd name="connsiteX29" fmla="*/ 1752600 w 2400300"/>
                <a:gd name="connsiteY29" fmla="*/ 228600 h 1117600"/>
                <a:gd name="connsiteX30" fmla="*/ 1816100 w 2400300"/>
                <a:gd name="connsiteY30" fmla="*/ 279400 h 1117600"/>
                <a:gd name="connsiteX31" fmla="*/ 1854200 w 2400300"/>
                <a:gd name="connsiteY31" fmla="*/ 317500 h 1117600"/>
                <a:gd name="connsiteX32" fmla="*/ 1917700 w 2400300"/>
                <a:gd name="connsiteY32" fmla="*/ 469900 h 1117600"/>
                <a:gd name="connsiteX33" fmla="*/ 1955800 w 2400300"/>
                <a:gd name="connsiteY33" fmla="*/ 571500 h 1117600"/>
                <a:gd name="connsiteX34" fmla="*/ 1993900 w 2400300"/>
                <a:gd name="connsiteY34" fmla="*/ 660400 h 1117600"/>
                <a:gd name="connsiteX35" fmla="*/ 2019300 w 2400300"/>
                <a:gd name="connsiteY35" fmla="*/ 723900 h 1117600"/>
                <a:gd name="connsiteX36" fmla="*/ 2057400 w 2400300"/>
                <a:gd name="connsiteY36" fmla="*/ 749300 h 1117600"/>
                <a:gd name="connsiteX37" fmla="*/ 2082800 w 2400300"/>
                <a:gd name="connsiteY37" fmla="*/ 787400 h 1117600"/>
                <a:gd name="connsiteX38" fmla="*/ 2120900 w 2400300"/>
                <a:gd name="connsiteY38" fmla="*/ 863600 h 1117600"/>
                <a:gd name="connsiteX39" fmla="*/ 2159000 w 2400300"/>
                <a:gd name="connsiteY39" fmla="*/ 876300 h 1117600"/>
                <a:gd name="connsiteX40" fmla="*/ 2235200 w 2400300"/>
                <a:gd name="connsiteY40" fmla="*/ 990600 h 1117600"/>
                <a:gd name="connsiteX41" fmla="*/ 2286000 w 2400300"/>
                <a:gd name="connsiteY41" fmla="*/ 1066800 h 1117600"/>
                <a:gd name="connsiteX42" fmla="*/ 2362200 w 2400300"/>
                <a:gd name="connsiteY42" fmla="*/ 1104900 h 1117600"/>
                <a:gd name="connsiteX43" fmla="*/ 2400300 w 2400300"/>
                <a:gd name="connsiteY43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00300" h="1117600">
                  <a:moveTo>
                    <a:pt x="0" y="965200"/>
                  </a:moveTo>
                  <a:cubicBezTo>
                    <a:pt x="21167" y="960967"/>
                    <a:pt x="42559" y="957735"/>
                    <a:pt x="63500" y="952500"/>
                  </a:cubicBezTo>
                  <a:cubicBezTo>
                    <a:pt x="76487" y="949253"/>
                    <a:pt x="92134" y="949266"/>
                    <a:pt x="101600" y="939800"/>
                  </a:cubicBezTo>
                  <a:cubicBezTo>
                    <a:pt x="249767" y="791633"/>
                    <a:pt x="82550" y="910167"/>
                    <a:pt x="190500" y="838200"/>
                  </a:cubicBezTo>
                  <a:cubicBezTo>
                    <a:pt x="253563" y="743605"/>
                    <a:pt x="172512" y="859786"/>
                    <a:pt x="254000" y="762000"/>
                  </a:cubicBezTo>
                  <a:cubicBezTo>
                    <a:pt x="263771" y="750274"/>
                    <a:pt x="269629" y="735626"/>
                    <a:pt x="279400" y="723900"/>
                  </a:cubicBezTo>
                  <a:cubicBezTo>
                    <a:pt x="290898" y="710102"/>
                    <a:pt x="305811" y="699437"/>
                    <a:pt x="317500" y="685800"/>
                  </a:cubicBezTo>
                  <a:cubicBezTo>
                    <a:pt x="331275" y="669729"/>
                    <a:pt x="340633" y="649967"/>
                    <a:pt x="355600" y="635000"/>
                  </a:cubicBezTo>
                  <a:cubicBezTo>
                    <a:pt x="366393" y="624207"/>
                    <a:pt x="381000" y="618067"/>
                    <a:pt x="393700" y="609600"/>
                  </a:cubicBezTo>
                  <a:cubicBezTo>
                    <a:pt x="402167" y="596900"/>
                    <a:pt x="411527" y="584752"/>
                    <a:pt x="419100" y="571500"/>
                  </a:cubicBezTo>
                  <a:cubicBezTo>
                    <a:pt x="428493" y="555062"/>
                    <a:pt x="431113" y="534087"/>
                    <a:pt x="444500" y="520700"/>
                  </a:cubicBezTo>
                  <a:cubicBezTo>
                    <a:pt x="453966" y="511234"/>
                    <a:pt x="469900" y="512233"/>
                    <a:pt x="482600" y="508000"/>
                  </a:cubicBezTo>
                  <a:cubicBezTo>
                    <a:pt x="511719" y="420643"/>
                    <a:pt x="471890" y="526742"/>
                    <a:pt x="533400" y="419100"/>
                  </a:cubicBezTo>
                  <a:cubicBezTo>
                    <a:pt x="540042" y="407477"/>
                    <a:pt x="539458" y="392623"/>
                    <a:pt x="546100" y="381000"/>
                  </a:cubicBezTo>
                  <a:cubicBezTo>
                    <a:pt x="556602" y="362622"/>
                    <a:pt x="572062" y="347540"/>
                    <a:pt x="584200" y="330200"/>
                  </a:cubicBezTo>
                  <a:cubicBezTo>
                    <a:pt x="601706" y="305191"/>
                    <a:pt x="607696" y="267652"/>
                    <a:pt x="635000" y="254000"/>
                  </a:cubicBezTo>
                  <a:cubicBezTo>
                    <a:pt x="651933" y="245533"/>
                    <a:pt x="670394" y="239604"/>
                    <a:pt x="685800" y="228600"/>
                  </a:cubicBezTo>
                  <a:cubicBezTo>
                    <a:pt x="700415" y="218161"/>
                    <a:pt x="712873" y="204677"/>
                    <a:pt x="723900" y="190500"/>
                  </a:cubicBezTo>
                  <a:cubicBezTo>
                    <a:pt x="742642" y="166403"/>
                    <a:pt x="745740" y="123953"/>
                    <a:pt x="774700" y="114300"/>
                  </a:cubicBezTo>
                  <a:cubicBezTo>
                    <a:pt x="831338" y="95421"/>
                    <a:pt x="810318" y="105488"/>
                    <a:pt x="876300" y="63500"/>
                  </a:cubicBezTo>
                  <a:cubicBezTo>
                    <a:pt x="902054" y="47111"/>
                    <a:pt x="922884" y="20104"/>
                    <a:pt x="952500" y="12700"/>
                  </a:cubicBezTo>
                  <a:lnTo>
                    <a:pt x="1003300" y="0"/>
                  </a:lnTo>
                  <a:cubicBezTo>
                    <a:pt x="1104900" y="8467"/>
                    <a:pt x="1206728" y="14539"/>
                    <a:pt x="1308100" y="25400"/>
                  </a:cubicBezTo>
                  <a:cubicBezTo>
                    <a:pt x="1325455" y="27259"/>
                    <a:pt x="1342857" y="31224"/>
                    <a:pt x="1358900" y="38100"/>
                  </a:cubicBezTo>
                  <a:cubicBezTo>
                    <a:pt x="1372929" y="44113"/>
                    <a:pt x="1383748" y="55927"/>
                    <a:pt x="1397000" y="63500"/>
                  </a:cubicBezTo>
                  <a:cubicBezTo>
                    <a:pt x="1413438" y="72893"/>
                    <a:pt x="1430399" y="81442"/>
                    <a:pt x="1447800" y="88900"/>
                  </a:cubicBezTo>
                  <a:cubicBezTo>
                    <a:pt x="1460105" y="94173"/>
                    <a:pt x="1473713" y="96060"/>
                    <a:pt x="1485900" y="101600"/>
                  </a:cubicBezTo>
                  <a:cubicBezTo>
                    <a:pt x="1520370" y="117268"/>
                    <a:pt x="1551579" y="140426"/>
                    <a:pt x="1587500" y="152400"/>
                  </a:cubicBezTo>
                  <a:cubicBezTo>
                    <a:pt x="1642159" y="170620"/>
                    <a:pt x="1612613" y="161853"/>
                    <a:pt x="1676400" y="177800"/>
                  </a:cubicBezTo>
                  <a:cubicBezTo>
                    <a:pt x="1701800" y="194733"/>
                    <a:pt x="1735667" y="203200"/>
                    <a:pt x="1752600" y="228600"/>
                  </a:cubicBezTo>
                  <a:cubicBezTo>
                    <a:pt x="1785426" y="277839"/>
                    <a:pt x="1763520" y="261873"/>
                    <a:pt x="1816100" y="279400"/>
                  </a:cubicBezTo>
                  <a:cubicBezTo>
                    <a:pt x="1828800" y="292100"/>
                    <a:pt x="1844557" y="302347"/>
                    <a:pt x="1854200" y="317500"/>
                  </a:cubicBezTo>
                  <a:cubicBezTo>
                    <a:pt x="1912090" y="408470"/>
                    <a:pt x="1896147" y="394463"/>
                    <a:pt x="1917700" y="469900"/>
                  </a:cubicBezTo>
                  <a:cubicBezTo>
                    <a:pt x="1935535" y="532322"/>
                    <a:pt x="1928960" y="490981"/>
                    <a:pt x="1955800" y="571500"/>
                  </a:cubicBezTo>
                  <a:cubicBezTo>
                    <a:pt x="2008663" y="730088"/>
                    <a:pt x="1926934" y="526468"/>
                    <a:pt x="1993900" y="660400"/>
                  </a:cubicBezTo>
                  <a:cubicBezTo>
                    <a:pt x="2004095" y="680790"/>
                    <a:pt x="2006049" y="705349"/>
                    <a:pt x="2019300" y="723900"/>
                  </a:cubicBezTo>
                  <a:cubicBezTo>
                    <a:pt x="2028172" y="736320"/>
                    <a:pt x="2044700" y="740833"/>
                    <a:pt x="2057400" y="749300"/>
                  </a:cubicBezTo>
                  <a:cubicBezTo>
                    <a:pt x="2065867" y="762000"/>
                    <a:pt x="2075974" y="773748"/>
                    <a:pt x="2082800" y="787400"/>
                  </a:cubicBezTo>
                  <a:cubicBezTo>
                    <a:pt x="2098138" y="818076"/>
                    <a:pt x="2090570" y="839336"/>
                    <a:pt x="2120900" y="863600"/>
                  </a:cubicBezTo>
                  <a:cubicBezTo>
                    <a:pt x="2131353" y="871963"/>
                    <a:pt x="2146300" y="872067"/>
                    <a:pt x="2159000" y="876300"/>
                  </a:cubicBezTo>
                  <a:cubicBezTo>
                    <a:pt x="2209364" y="1027391"/>
                    <a:pt x="2148537" y="893104"/>
                    <a:pt x="2235200" y="990600"/>
                  </a:cubicBezTo>
                  <a:cubicBezTo>
                    <a:pt x="2255481" y="1013416"/>
                    <a:pt x="2257040" y="1057147"/>
                    <a:pt x="2286000" y="1066800"/>
                  </a:cubicBezTo>
                  <a:cubicBezTo>
                    <a:pt x="2381765" y="1098722"/>
                    <a:pt x="2263723" y="1055661"/>
                    <a:pt x="2362200" y="1104900"/>
                  </a:cubicBezTo>
                  <a:cubicBezTo>
                    <a:pt x="2374174" y="1110887"/>
                    <a:pt x="2400300" y="1117600"/>
                    <a:pt x="2400300" y="1117600"/>
                  </a:cubicBezTo>
                </a:path>
              </a:pathLst>
            </a:custGeom>
            <a:solidFill>
              <a:schemeClr val="bg1"/>
            </a:solidFill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4916740" y="2250296"/>
              <a:ext cx="704526" cy="593231"/>
            </a:xfrm>
            <a:prstGeom prst="ellipse">
              <a:avLst/>
            </a:prstGeom>
            <a:solidFill>
              <a:srgbClr val="A5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45444" y="2906434"/>
              <a:ext cx="3933600" cy="3579494"/>
              <a:chOff x="1600201" y="270932"/>
              <a:chExt cx="3933600" cy="3579494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600201" y="270932"/>
                <a:ext cx="3933600" cy="357949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516930" y="1692239"/>
                <a:ext cx="2608510" cy="1251449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3183322" y="2074418"/>
                <a:ext cx="525036" cy="149874"/>
              </a:xfrm>
              <a:custGeom>
                <a:avLst/>
                <a:gdLst>
                  <a:gd name="connsiteX0" fmla="*/ 0 w 800100"/>
                  <a:gd name="connsiteY0" fmla="*/ 127000 h 254000"/>
                  <a:gd name="connsiteX1" fmla="*/ 114300 w 800100"/>
                  <a:gd name="connsiteY1" fmla="*/ 101600 h 254000"/>
                  <a:gd name="connsiteX2" fmla="*/ 190500 w 800100"/>
                  <a:gd name="connsiteY2" fmla="*/ 50800 h 254000"/>
                  <a:gd name="connsiteX3" fmla="*/ 228600 w 800100"/>
                  <a:gd name="connsiteY3" fmla="*/ 38100 h 254000"/>
                  <a:gd name="connsiteX4" fmla="*/ 266700 w 800100"/>
                  <a:gd name="connsiteY4" fmla="*/ 12700 h 254000"/>
                  <a:gd name="connsiteX5" fmla="*/ 330200 w 800100"/>
                  <a:gd name="connsiteY5" fmla="*/ 0 h 254000"/>
                  <a:gd name="connsiteX6" fmla="*/ 469900 w 800100"/>
                  <a:gd name="connsiteY6" fmla="*/ 12700 h 254000"/>
                  <a:gd name="connsiteX7" fmla="*/ 520700 w 800100"/>
                  <a:gd name="connsiteY7" fmla="*/ 88900 h 254000"/>
                  <a:gd name="connsiteX8" fmla="*/ 533400 w 800100"/>
                  <a:gd name="connsiteY8" fmla="*/ 177800 h 254000"/>
                  <a:gd name="connsiteX9" fmla="*/ 546100 w 800100"/>
                  <a:gd name="connsiteY9" fmla="*/ 228600 h 254000"/>
                  <a:gd name="connsiteX10" fmla="*/ 622300 w 800100"/>
                  <a:gd name="connsiteY10" fmla="*/ 254000 h 254000"/>
                  <a:gd name="connsiteX11" fmla="*/ 749300 w 800100"/>
                  <a:gd name="connsiteY11" fmla="*/ 241300 h 254000"/>
                  <a:gd name="connsiteX12" fmla="*/ 800100 w 800100"/>
                  <a:gd name="connsiteY12" fmla="*/ 2286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0100" h="254000">
                    <a:moveTo>
                      <a:pt x="0" y="127000"/>
                    </a:moveTo>
                    <a:cubicBezTo>
                      <a:pt x="20675" y="123554"/>
                      <a:pt x="87502" y="116488"/>
                      <a:pt x="114300" y="101600"/>
                    </a:cubicBezTo>
                    <a:cubicBezTo>
                      <a:pt x="140985" y="86775"/>
                      <a:pt x="161540" y="60453"/>
                      <a:pt x="190500" y="50800"/>
                    </a:cubicBezTo>
                    <a:cubicBezTo>
                      <a:pt x="203200" y="46567"/>
                      <a:pt x="216626" y="44087"/>
                      <a:pt x="228600" y="38100"/>
                    </a:cubicBezTo>
                    <a:cubicBezTo>
                      <a:pt x="242252" y="31274"/>
                      <a:pt x="252408" y="18059"/>
                      <a:pt x="266700" y="12700"/>
                    </a:cubicBezTo>
                    <a:cubicBezTo>
                      <a:pt x="286911" y="5121"/>
                      <a:pt x="309033" y="4233"/>
                      <a:pt x="330200" y="0"/>
                    </a:cubicBezTo>
                    <a:cubicBezTo>
                      <a:pt x="376767" y="4233"/>
                      <a:pt x="427528" y="-7074"/>
                      <a:pt x="469900" y="12700"/>
                    </a:cubicBezTo>
                    <a:cubicBezTo>
                      <a:pt x="497563" y="25609"/>
                      <a:pt x="520700" y="88900"/>
                      <a:pt x="520700" y="88900"/>
                    </a:cubicBezTo>
                    <a:cubicBezTo>
                      <a:pt x="524933" y="118533"/>
                      <a:pt x="528045" y="148349"/>
                      <a:pt x="533400" y="177800"/>
                    </a:cubicBezTo>
                    <a:cubicBezTo>
                      <a:pt x="536522" y="194973"/>
                      <a:pt x="532848" y="217241"/>
                      <a:pt x="546100" y="228600"/>
                    </a:cubicBezTo>
                    <a:cubicBezTo>
                      <a:pt x="566428" y="246024"/>
                      <a:pt x="622300" y="254000"/>
                      <a:pt x="622300" y="254000"/>
                    </a:cubicBezTo>
                    <a:cubicBezTo>
                      <a:pt x="664633" y="249767"/>
                      <a:pt x="707183" y="247317"/>
                      <a:pt x="749300" y="241300"/>
                    </a:cubicBezTo>
                    <a:cubicBezTo>
                      <a:pt x="766579" y="238832"/>
                      <a:pt x="800100" y="228600"/>
                      <a:pt x="800100" y="228600"/>
                    </a:cubicBezTo>
                  </a:path>
                </a:pathLst>
              </a:custGeom>
              <a:ln w="5715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4200975" y="2415382"/>
                <a:ext cx="700047" cy="97418"/>
              </a:xfrm>
              <a:custGeom>
                <a:avLst/>
                <a:gdLst>
                  <a:gd name="connsiteX0" fmla="*/ 0 w 1066800"/>
                  <a:gd name="connsiteY0" fmla="*/ 152400 h 165100"/>
                  <a:gd name="connsiteX1" fmla="*/ 63500 w 1066800"/>
                  <a:gd name="connsiteY1" fmla="*/ 101600 h 165100"/>
                  <a:gd name="connsiteX2" fmla="*/ 114300 w 1066800"/>
                  <a:gd name="connsiteY2" fmla="*/ 12700 h 165100"/>
                  <a:gd name="connsiteX3" fmla="*/ 152400 w 1066800"/>
                  <a:gd name="connsiteY3" fmla="*/ 0 h 165100"/>
                  <a:gd name="connsiteX4" fmla="*/ 355600 w 1066800"/>
                  <a:gd name="connsiteY4" fmla="*/ 25400 h 165100"/>
                  <a:gd name="connsiteX5" fmla="*/ 431800 w 1066800"/>
                  <a:gd name="connsiteY5" fmla="*/ 88900 h 165100"/>
                  <a:gd name="connsiteX6" fmla="*/ 469900 w 1066800"/>
                  <a:gd name="connsiteY6" fmla="*/ 114300 h 165100"/>
                  <a:gd name="connsiteX7" fmla="*/ 508000 w 1066800"/>
                  <a:gd name="connsiteY7" fmla="*/ 152400 h 165100"/>
                  <a:gd name="connsiteX8" fmla="*/ 558800 w 1066800"/>
                  <a:gd name="connsiteY8" fmla="*/ 165100 h 165100"/>
                  <a:gd name="connsiteX9" fmla="*/ 609600 w 1066800"/>
                  <a:gd name="connsiteY9" fmla="*/ 152400 h 165100"/>
                  <a:gd name="connsiteX10" fmla="*/ 647700 w 1066800"/>
                  <a:gd name="connsiteY10" fmla="*/ 114300 h 165100"/>
                  <a:gd name="connsiteX11" fmla="*/ 685800 w 1066800"/>
                  <a:gd name="connsiteY11" fmla="*/ 88900 h 165100"/>
                  <a:gd name="connsiteX12" fmla="*/ 698500 w 1066800"/>
                  <a:gd name="connsiteY12" fmla="*/ 50800 h 165100"/>
                  <a:gd name="connsiteX13" fmla="*/ 774700 w 1066800"/>
                  <a:gd name="connsiteY13" fmla="*/ 0 h 165100"/>
                  <a:gd name="connsiteX14" fmla="*/ 952500 w 1066800"/>
                  <a:gd name="connsiteY14" fmla="*/ 38100 h 165100"/>
                  <a:gd name="connsiteX15" fmla="*/ 990600 w 1066800"/>
                  <a:gd name="connsiteY15" fmla="*/ 50800 h 165100"/>
                  <a:gd name="connsiteX16" fmla="*/ 1028700 w 1066800"/>
                  <a:gd name="connsiteY16" fmla="*/ 76200 h 165100"/>
                  <a:gd name="connsiteX17" fmla="*/ 1066800 w 1066800"/>
                  <a:gd name="connsiteY17" fmla="*/ 1270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6800" h="165100">
                    <a:moveTo>
                      <a:pt x="0" y="152400"/>
                    </a:moveTo>
                    <a:cubicBezTo>
                      <a:pt x="21167" y="135467"/>
                      <a:pt x="45650" y="122000"/>
                      <a:pt x="63500" y="101600"/>
                    </a:cubicBezTo>
                    <a:cubicBezTo>
                      <a:pt x="85375" y="76600"/>
                      <a:pt x="86744" y="34745"/>
                      <a:pt x="114300" y="12700"/>
                    </a:cubicBezTo>
                    <a:cubicBezTo>
                      <a:pt x="124753" y="4337"/>
                      <a:pt x="139700" y="4233"/>
                      <a:pt x="152400" y="0"/>
                    </a:cubicBezTo>
                    <a:cubicBezTo>
                      <a:pt x="183912" y="2424"/>
                      <a:pt x="300774" y="-2013"/>
                      <a:pt x="355600" y="25400"/>
                    </a:cubicBezTo>
                    <a:cubicBezTo>
                      <a:pt x="402898" y="49049"/>
                      <a:pt x="389669" y="53791"/>
                      <a:pt x="431800" y="88900"/>
                    </a:cubicBezTo>
                    <a:cubicBezTo>
                      <a:pt x="443526" y="98671"/>
                      <a:pt x="458174" y="104529"/>
                      <a:pt x="469900" y="114300"/>
                    </a:cubicBezTo>
                    <a:cubicBezTo>
                      <a:pt x="483698" y="125798"/>
                      <a:pt x="492406" y="143489"/>
                      <a:pt x="508000" y="152400"/>
                    </a:cubicBezTo>
                    <a:cubicBezTo>
                      <a:pt x="523155" y="161060"/>
                      <a:pt x="541867" y="160867"/>
                      <a:pt x="558800" y="165100"/>
                    </a:cubicBezTo>
                    <a:cubicBezTo>
                      <a:pt x="575733" y="160867"/>
                      <a:pt x="594445" y="161060"/>
                      <a:pt x="609600" y="152400"/>
                    </a:cubicBezTo>
                    <a:cubicBezTo>
                      <a:pt x="625194" y="143489"/>
                      <a:pt x="633902" y="125798"/>
                      <a:pt x="647700" y="114300"/>
                    </a:cubicBezTo>
                    <a:cubicBezTo>
                      <a:pt x="659426" y="104529"/>
                      <a:pt x="673100" y="97367"/>
                      <a:pt x="685800" y="88900"/>
                    </a:cubicBezTo>
                    <a:cubicBezTo>
                      <a:pt x="690033" y="76200"/>
                      <a:pt x="691074" y="61939"/>
                      <a:pt x="698500" y="50800"/>
                    </a:cubicBezTo>
                    <a:cubicBezTo>
                      <a:pt x="725681" y="10029"/>
                      <a:pt x="734756" y="13315"/>
                      <a:pt x="774700" y="0"/>
                    </a:cubicBezTo>
                    <a:cubicBezTo>
                      <a:pt x="823299" y="9720"/>
                      <a:pt x="898435" y="22653"/>
                      <a:pt x="952500" y="38100"/>
                    </a:cubicBezTo>
                    <a:cubicBezTo>
                      <a:pt x="965372" y="41778"/>
                      <a:pt x="978626" y="44813"/>
                      <a:pt x="990600" y="50800"/>
                    </a:cubicBezTo>
                    <a:cubicBezTo>
                      <a:pt x="1004252" y="57626"/>
                      <a:pt x="1016000" y="67733"/>
                      <a:pt x="1028700" y="76200"/>
                    </a:cubicBezTo>
                    <a:cubicBezTo>
                      <a:pt x="1043453" y="135214"/>
                      <a:pt x="1023946" y="127000"/>
                      <a:pt x="1066800" y="127000"/>
                    </a:cubicBezTo>
                  </a:path>
                </a:pathLst>
              </a:custGeom>
              <a:ln w="5715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 rot="5400000">
                <a:off x="3797298" y="2109124"/>
                <a:ext cx="314736" cy="492617"/>
              </a:xfrm>
              <a:custGeom>
                <a:avLst/>
                <a:gdLst>
                  <a:gd name="connsiteX0" fmla="*/ 533400 w 533400"/>
                  <a:gd name="connsiteY0" fmla="*/ 0 h 750697"/>
                  <a:gd name="connsiteX1" fmla="*/ 431800 w 533400"/>
                  <a:gd name="connsiteY1" fmla="*/ 12700 h 750697"/>
                  <a:gd name="connsiteX2" fmla="*/ 419100 w 533400"/>
                  <a:gd name="connsiteY2" fmla="*/ 50800 h 750697"/>
                  <a:gd name="connsiteX3" fmla="*/ 457200 w 533400"/>
                  <a:gd name="connsiteY3" fmla="*/ 139700 h 750697"/>
                  <a:gd name="connsiteX4" fmla="*/ 495300 w 533400"/>
                  <a:gd name="connsiteY4" fmla="*/ 152400 h 750697"/>
                  <a:gd name="connsiteX5" fmla="*/ 495300 w 533400"/>
                  <a:gd name="connsiteY5" fmla="*/ 330200 h 750697"/>
                  <a:gd name="connsiteX6" fmla="*/ 457200 w 533400"/>
                  <a:gd name="connsiteY6" fmla="*/ 355600 h 750697"/>
                  <a:gd name="connsiteX7" fmla="*/ 406400 w 533400"/>
                  <a:gd name="connsiteY7" fmla="*/ 406400 h 750697"/>
                  <a:gd name="connsiteX8" fmla="*/ 368300 w 533400"/>
                  <a:gd name="connsiteY8" fmla="*/ 419100 h 750697"/>
                  <a:gd name="connsiteX9" fmla="*/ 279400 w 533400"/>
                  <a:gd name="connsiteY9" fmla="*/ 457200 h 750697"/>
                  <a:gd name="connsiteX10" fmla="*/ 228600 w 533400"/>
                  <a:gd name="connsiteY10" fmla="*/ 495300 h 750697"/>
                  <a:gd name="connsiteX11" fmla="*/ 139700 w 533400"/>
                  <a:gd name="connsiteY11" fmla="*/ 533400 h 750697"/>
                  <a:gd name="connsiteX12" fmla="*/ 101600 w 533400"/>
                  <a:gd name="connsiteY12" fmla="*/ 685800 h 750697"/>
                  <a:gd name="connsiteX13" fmla="*/ 25400 w 533400"/>
                  <a:gd name="connsiteY13" fmla="*/ 749300 h 750697"/>
                  <a:gd name="connsiteX14" fmla="*/ 0 w 533400"/>
                  <a:gd name="connsiteY14" fmla="*/ 749300 h 75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400" h="750697">
                    <a:moveTo>
                      <a:pt x="533400" y="0"/>
                    </a:moveTo>
                    <a:cubicBezTo>
                      <a:pt x="499533" y="4233"/>
                      <a:pt x="462989" y="-1162"/>
                      <a:pt x="431800" y="12700"/>
                    </a:cubicBezTo>
                    <a:cubicBezTo>
                      <a:pt x="419567" y="18137"/>
                      <a:pt x="419100" y="37413"/>
                      <a:pt x="419100" y="50800"/>
                    </a:cubicBezTo>
                    <a:cubicBezTo>
                      <a:pt x="419100" y="75204"/>
                      <a:pt x="436461" y="123109"/>
                      <a:pt x="457200" y="139700"/>
                    </a:cubicBezTo>
                    <a:cubicBezTo>
                      <a:pt x="467653" y="148063"/>
                      <a:pt x="482600" y="148167"/>
                      <a:pt x="495300" y="152400"/>
                    </a:cubicBezTo>
                    <a:cubicBezTo>
                      <a:pt x="517847" y="220042"/>
                      <a:pt x="526463" y="228921"/>
                      <a:pt x="495300" y="330200"/>
                    </a:cubicBezTo>
                    <a:cubicBezTo>
                      <a:pt x="490811" y="344789"/>
                      <a:pt x="468789" y="345667"/>
                      <a:pt x="457200" y="355600"/>
                    </a:cubicBezTo>
                    <a:cubicBezTo>
                      <a:pt x="439018" y="371185"/>
                      <a:pt x="425887" y="392481"/>
                      <a:pt x="406400" y="406400"/>
                    </a:cubicBezTo>
                    <a:cubicBezTo>
                      <a:pt x="395507" y="414181"/>
                      <a:pt x="380274" y="413113"/>
                      <a:pt x="368300" y="419100"/>
                    </a:cubicBezTo>
                    <a:cubicBezTo>
                      <a:pt x="280595" y="462953"/>
                      <a:pt x="385126" y="430769"/>
                      <a:pt x="279400" y="457200"/>
                    </a:cubicBezTo>
                    <a:cubicBezTo>
                      <a:pt x="262467" y="469900"/>
                      <a:pt x="247532" y="485834"/>
                      <a:pt x="228600" y="495300"/>
                    </a:cubicBezTo>
                    <a:cubicBezTo>
                      <a:pt x="64581" y="577310"/>
                      <a:pt x="278382" y="440946"/>
                      <a:pt x="139700" y="533400"/>
                    </a:cubicBezTo>
                    <a:cubicBezTo>
                      <a:pt x="70124" y="637763"/>
                      <a:pt x="173528" y="470016"/>
                      <a:pt x="101600" y="685800"/>
                    </a:cubicBezTo>
                    <a:cubicBezTo>
                      <a:pt x="96719" y="700444"/>
                      <a:pt x="41041" y="743043"/>
                      <a:pt x="25400" y="749300"/>
                    </a:cubicBezTo>
                    <a:cubicBezTo>
                      <a:pt x="17539" y="752444"/>
                      <a:pt x="8467" y="749300"/>
                      <a:pt x="0" y="749300"/>
                    </a:cubicBezTo>
                  </a:path>
                </a:pathLst>
              </a:cu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5353601" y="3452624"/>
              <a:ext cx="533079" cy="617982"/>
            </a:xfrm>
            <a:custGeom>
              <a:avLst/>
              <a:gdLst>
                <a:gd name="connsiteX0" fmla="*/ 622832 w 997627"/>
                <a:gd name="connsiteY0" fmla="*/ 0 h 1282700"/>
                <a:gd name="connsiteX1" fmla="*/ 648232 w 997627"/>
                <a:gd name="connsiteY1" fmla="*/ 101600 h 1282700"/>
                <a:gd name="connsiteX2" fmla="*/ 660932 w 997627"/>
                <a:gd name="connsiteY2" fmla="*/ 139700 h 1282700"/>
                <a:gd name="connsiteX3" fmla="*/ 737132 w 997627"/>
                <a:gd name="connsiteY3" fmla="*/ 203200 h 1282700"/>
                <a:gd name="connsiteX4" fmla="*/ 813332 w 997627"/>
                <a:gd name="connsiteY4" fmla="*/ 254000 h 1282700"/>
                <a:gd name="connsiteX5" fmla="*/ 876832 w 997627"/>
                <a:gd name="connsiteY5" fmla="*/ 304800 h 1282700"/>
                <a:gd name="connsiteX6" fmla="*/ 978432 w 997627"/>
                <a:gd name="connsiteY6" fmla="*/ 292100 h 1282700"/>
                <a:gd name="connsiteX7" fmla="*/ 927632 w 997627"/>
                <a:gd name="connsiteY7" fmla="*/ 215900 h 1282700"/>
                <a:gd name="connsiteX8" fmla="*/ 724432 w 997627"/>
                <a:gd name="connsiteY8" fmla="*/ 228600 h 1282700"/>
                <a:gd name="connsiteX9" fmla="*/ 648232 w 997627"/>
                <a:gd name="connsiteY9" fmla="*/ 254000 h 1282700"/>
                <a:gd name="connsiteX10" fmla="*/ 610132 w 997627"/>
                <a:gd name="connsiteY10" fmla="*/ 304800 h 1282700"/>
                <a:gd name="connsiteX11" fmla="*/ 572032 w 997627"/>
                <a:gd name="connsiteY11" fmla="*/ 317500 h 1282700"/>
                <a:gd name="connsiteX12" fmla="*/ 559332 w 997627"/>
                <a:gd name="connsiteY12" fmla="*/ 368300 h 1282700"/>
                <a:gd name="connsiteX13" fmla="*/ 546632 w 997627"/>
                <a:gd name="connsiteY13" fmla="*/ 406400 h 1282700"/>
                <a:gd name="connsiteX14" fmla="*/ 622832 w 997627"/>
                <a:gd name="connsiteY14" fmla="*/ 469900 h 1282700"/>
                <a:gd name="connsiteX15" fmla="*/ 711732 w 997627"/>
                <a:gd name="connsiteY15" fmla="*/ 495300 h 1282700"/>
                <a:gd name="connsiteX16" fmla="*/ 699032 w 997627"/>
                <a:gd name="connsiteY16" fmla="*/ 444500 h 1282700"/>
                <a:gd name="connsiteX17" fmla="*/ 508532 w 997627"/>
                <a:gd name="connsiteY17" fmla="*/ 444500 h 1282700"/>
                <a:gd name="connsiteX18" fmla="*/ 419632 w 997627"/>
                <a:gd name="connsiteY18" fmla="*/ 533400 h 1282700"/>
                <a:gd name="connsiteX19" fmla="*/ 381532 w 997627"/>
                <a:gd name="connsiteY19" fmla="*/ 571500 h 1282700"/>
                <a:gd name="connsiteX20" fmla="*/ 343432 w 997627"/>
                <a:gd name="connsiteY20" fmla="*/ 622300 h 1282700"/>
                <a:gd name="connsiteX21" fmla="*/ 330732 w 997627"/>
                <a:gd name="connsiteY21" fmla="*/ 673100 h 1282700"/>
                <a:gd name="connsiteX22" fmla="*/ 305332 w 997627"/>
                <a:gd name="connsiteY22" fmla="*/ 711200 h 1282700"/>
                <a:gd name="connsiteX23" fmla="*/ 368832 w 997627"/>
                <a:gd name="connsiteY23" fmla="*/ 800100 h 1282700"/>
                <a:gd name="connsiteX24" fmla="*/ 445032 w 997627"/>
                <a:gd name="connsiteY24" fmla="*/ 812800 h 1282700"/>
                <a:gd name="connsiteX25" fmla="*/ 394232 w 997627"/>
                <a:gd name="connsiteY25" fmla="*/ 762000 h 1282700"/>
                <a:gd name="connsiteX26" fmla="*/ 229132 w 997627"/>
                <a:gd name="connsiteY26" fmla="*/ 762000 h 1282700"/>
                <a:gd name="connsiteX27" fmla="*/ 152932 w 997627"/>
                <a:gd name="connsiteY27" fmla="*/ 800100 h 1282700"/>
                <a:gd name="connsiteX28" fmla="*/ 140232 w 997627"/>
                <a:gd name="connsiteY28" fmla="*/ 838200 h 1282700"/>
                <a:gd name="connsiteX29" fmla="*/ 102132 w 997627"/>
                <a:gd name="connsiteY29" fmla="*/ 889000 h 1282700"/>
                <a:gd name="connsiteX30" fmla="*/ 38632 w 997627"/>
                <a:gd name="connsiteY30" fmla="*/ 977900 h 1282700"/>
                <a:gd name="connsiteX31" fmla="*/ 25932 w 997627"/>
                <a:gd name="connsiteY31" fmla="*/ 1028700 h 1282700"/>
                <a:gd name="connsiteX32" fmla="*/ 532 w 997627"/>
                <a:gd name="connsiteY32" fmla="*/ 1066800 h 1282700"/>
                <a:gd name="connsiteX33" fmla="*/ 13232 w 997627"/>
                <a:gd name="connsiteY33" fmla="*/ 1206500 h 1282700"/>
                <a:gd name="connsiteX34" fmla="*/ 13232 w 997627"/>
                <a:gd name="connsiteY34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27" h="1282700">
                  <a:moveTo>
                    <a:pt x="622832" y="0"/>
                  </a:moveTo>
                  <a:cubicBezTo>
                    <a:pt x="631299" y="33867"/>
                    <a:pt x="639047" y="67921"/>
                    <a:pt x="648232" y="101600"/>
                  </a:cubicBezTo>
                  <a:cubicBezTo>
                    <a:pt x="651754" y="114515"/>
                    <a:pt x="653506" y="128561"/>
                    <a:pt x="660932" y="139700"/>
                  </a:cubicBezTo>
                  <a:cubicBezTo>
                    <a:pt x="688759" y="181441"/>
                    <a:pt x="701990" y="173915"/>
                    <a:pt x="737132" y="203200"/>
                  </a:cubicBezTo>
                  <a:cubicBezTo>
                    <a:pt x="800553" y="256051"/>
                    <a:pt x="746375" y="231681"/>
                    <a:pt x="813332" y="254000"/>
                  </a:cubicBezTo>
                  <a:cubicBezTo>
                    <a:pt x="834499" y="270933"/>
                    <a:pt x="850420" y="298705"/>
                    <a:pt x="876832" y="304800"/>
                  </a:cubicBezTo>
                  <a:cubicBezTo>
                    <a:pt x="910088" y="312475"/>
                    <a:pt x="952518" y="314312"/>
                    <a:pt x="978432" y="292100"/>
                  </a:cubicBezTo>
                  <a:cubicBezTo>
                    <a:pt x="1038508" y="240607"/>
                    <a:pt x="939448" y="219839"/>
                    <a:pt x="927632" y="215900"/>
                  </a:cubicBezTo>
                  <a:cubicBezTo>
                    <a:pt x="859899" y="220133"/>
                    <a:pt x="791675" y="219430"/>
                    <a:pt x="724432" y="228600"/>
                  </a:cubicBezTo>
                  <a:cubicBezTo>
                    <a:pt x="697904" y="232218"/>
                    <a:pt x="648232" y="254000"/>
                    <a:pt x="648232" y="254000"/>
                  </a:cubicBezTo>
                  <a:cubicBezTo>
                    <a:pt x="635532" y="270933"/>
                    <a:pt x="626393" y="291249"/>
                    <a:pt x="610132" y="304800"/>
                  </a:cubicBezTo>
                  <a:cubicBezTo>
                    <a:pt x="599848" y="313370"/>
                    <a:pt x="580395" y="307047"/>
                    <a:pt x="572032" y="317500"/>
                  </a:cubicBezTo>
                  <a:cubicBezTo>
                    <a:pt x="561128" y="331130"/>
                    <a:pt x="564127" y="351517"/>
                    <a:pt x="559332" y="368300"/>
                  </a:cubicBezTo>
                  <a:cubicBezTo>
                    <a:pt x="555654" y="381172"/>
                    <a:pt x="550865" y="393700"/>
                    <a:pt x="546632" y="406400"/>
                  </a:cubicBezTo>
                  <a:cubicBezTo>
                    <a:pt x="574719" y="434487"/>
                    <a:pt x="587469" y="452219"/>
                    <a:pt x="622832" y="469900"/>
                  </a:cubicBezTo>
                  <a:cubicBezTo>
                    <a:pt x="641052" y="479010"/>
                    <a:pt x="695456" y="491231"/>
                    <a:pt x="711732" y="495300"/>
                  </a:cubicBezTo>
                  <a:cubicBezTo>
                    <a:pt x="707499" y="478367"/>
                    <a:pt x="712441" y="455674"/>
                    <a:pt x="699032" y="444500"/>
                  </a:cubicBezTo>
                  <a:cubicBezTo>
                    <a:pt x="665212" y="416317"/>
                    <a:pt x="516289" y="443724"/>
                    <a:pt x="508532" y="444500"/>
                  </a:cubicBezTo>
                  <a:lnTo>
                    <a:pt x="419632" y="533400"/>
                  </a:lnTo>
                  <a:cubicBezTo>
                    <a:pt x="406932" y="546100"/>
                    <a:pt x="392308" y="557132"/>
                    <a:pt x="381532" y="571500"/>
                  </a:cubicBezTo>
                  <a:lnTo>
                    <a:pt x="343432" y="622300"/>
                  </a:lnTo>
                  <a:cubicBezTo>
                    <a:pt x="339199" y="639233"/>
                    <a:pt x="337608" y="657057"/>
                    <a:pt x="330732" y="673100"/>
                  </a:cubicBezTo>
                  <a:cubicBezTo>
                    <a:pt x="324719" y="687129"/>
                    <a:pt x="307491" y="696090"/>
                    <a:pt x="305332" y="711200"/>
                  </a:cubicBezTo>
                  <a:cubicBezTo>
                    <a:pt x="299182" y="754249"/>
                    <a:pt x="333153" y="785828"/>
                    <a:pt x="368832" y="800100"/>
                  </a:cubicBezTo>
                  <a:cubicBezTo>
                    <a:pt x="392741" y="809663"/>
                    <a:pt x="419632" y="808567"/>
                    <a:pt x="445032" y="812800"/>
                  </a:cubicBezTo>
                  <a:cubicBezTo>
                    <a:pt x="428099" y="795867"/>
                    <a:pt x="415651" y="772710"/>
                    <a:pt x="394232" y="762000"/>
                  </a:cubicBezTo>
                  <a:cubicBezTo>
                    <a:pt x="343326" y="736547"/>
                    <a:pt x="279795" y="754762"/>
                    <a:pt x="229132" y="762000"/>
                  </a:cubicBezTo>
                  <a:cubicBezTo>
                    <a:pt x="204033" y="770366"/>
                    <a:pt x="170837" y="777719"/>
                    <a:pt x="152932" y="800100"/>
                  </a:cubicBezTo>
                  <a:cubicBezTo>
                    <a:pt x="144569" y="810553"/>
                    <a:pt x="146874" y="826577"/>
                    <a:pt x="140232" y="838200"/>
                  </a:cubicBezTo>
                  <a:cubicBezTo>
                    <a:pt x="129730" y="856578"/>
                    <a:pt x="114435" y="871776"/>
                    <a:pt x="102132" y="889000"/>
                  </a:cubicBezTo>
                  <a:cubicBezTo>
                    <a:pt x="9279" y="1018994"/>
                    <a:pt x="163148" y="811878"/>
                    <a:pt x="38632" y="977900"/>
                  </a:cubicBezTo>
                  <a:cubicBezTo>
                    <a:pt x="34399" y="994833"/>
                    <a:pt x="32808" y="1012657"/>
                    <a:pt x="25932" y="1028700"/>
                  </a:cubicBezTo>
                  <a:cubicBezTo>
                    <a:pt x="19919" y="1042729"/>
                    <a:pt x="1619" y="1051575"/>
                    <a:pt x="532" y="1066800"/>
                  </a:cubicBezTo>
                  <a:cubicBezTo>
                    <a:pt x="-2799" y="1113440"/>
                    <a:pt x="10486" y="1159822"/>
                    <a:pt x="13232" y="1206500"/>
                  </a:cubicBezTo>
                  <a:cubicBezTo>
                    <a:pt x="14724" y="1231856"/>
                    <a:pt x="13232" y="1257300"/>
                    <a:pt x="13232" y="1282700"/>
                  </a:cubicBezTo>
                </a:path>
              </a:pathLst>
            </a:custGeom>
            <a:ln w="5715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62463" y="3351024"/>
              <a:ext cx="533079" cy="617982"/>
            </a:xfrm>
            <a:custGeom>
              <a:avLst/>
              <a:gdLst>
                <a:gd name="connsiteX0" fmla="*/ 622832 w 997627"/>
                <a:gd name="connsiteY0" fmla="*/ 0 h 1282700"/>
                <a:gd name="connsiteX1" fmla="*/ 648232 w 997627"/>
                <a:gd name="connsiteY1" fmla="*/ 101600 h 1282700"/>
                <a:gd name="connsiteX2" fmla="*/ 660932 w 997627"/>
                <a:gd name="connsiteY2" fmla="*/ 139700 h 1282700"/>
                <a:gd name="connsiteX3" fmla="*/ 737132 w 997627"/>
                <a:gd name="connsiteY3" fmla="*/ 203200 h 1282700"/>
                <a:gd name="connsiteX4" fmla="*/ 813332 w 997627"/>
                <a:gd name="connsiteY4" fmla="*/ 254000 h 1282700"/>
                <a:gd name="connsiteX5" fmla="*/ 876832 w 997627"/>
                <a:gd name="connsiteY5" fmla="*/ 304800 h 1282700"/>
                <a:gd name="connsiteX6" fmla="*/ 978432 w 997627"/>
                <a:gd name="connsiteY6" fmla="*/ 292100 h 1282700"/>
                <a:gd name="connsiteX7" fmla="*/ 927632 w 997627"/>
                <a:gd name="connsiteY7" fmla="*/ 215900 h 1282700"/>
                <a:gd name="connsiteX8" fmla="*/ 724432 w 997627"/>
                <a:gd name="connsiteY8" fmla="*/ 228600 h 1282700"/>
                <a:gd name="connsiteX9" fmla="*/ 648232 w 997627"/>
                <a:gd name="connsiteY9" fmla="*/ 254000 h 1282700"/>
                <a:gd name="connsiteX10" fmla="*/ 610132 w 997627"/>
                <a:gd name="connsiteY10" fmla="*/ 304800 h 1282700"/>
                <a:gd name="connsiteX11" fmla="*/ 572032 w 997627"/>
                <a:gd name="connsiteY11" fmla="*/ 317500 h 1282700"/>
                <a:gd name="connsiteX12" fmla="*/ 559332 w 997627"/>
                <a:gd name="connsiteY12" fmla="*/ 368300 h 1282700"/>
                <a:gd name="connsiteX13" fmla="*/ 546632 w 997627"/>
                <a:gd name="connsiteY13" fmla="*/ 406400 h 1282700"/>
                <a:gd name="connsiteX14" fmla="*/ 622832 w 997627"/>
                <a:gd name="connsiteY14" fmla="*/ 469900 h 1282700"/>
                <a:gd name="connsiteX15" fmla="*/ 711732 w 997627"/>
                <a:gd name="connsiteY15" fmla="*/ 495300 h 1282700"/>
                <a:gd name="connsiteX16" fmla="*/ 699032 w 997627"/>
                <a:gd name="connsiteY16" fmla="*/ 444500 h 1282700"/>
                <a:gd name="connsiteX17" fmla="*/ 508532 w 997627"/>
                <a:gd name="connsiteY17" fmla="*/ 444500 h 1282700"/>
                <a:gd name="connsiteX18" fmla="*/ 419632 w 997627"/>
                <a:gd name="connsiteY18" fmla="*/ 533400 h 1282700"/>
                <a:gd name="connsiteX19" fmla="*/ 381532 w 997627"/>
                <a:gd name="connsiteY19" fmla="*/ 571500 h 1282700"/>
                <a:gd name="connsiteX20" fmla="*/ 343432 w 997627"/>
                <a:gd name="connsiteY20" fmla="*/ 622300 h 1282700"/>
                <a:gd name="connsiteX21" fmla="*/ 330732 w 997627"/>
                <a:gd name="connsiteY21" fmla="*/ 673100 h 1282700"/>
                <a:gd name="connsiteX22" fmla="*/ 305332 w 997627"/>
                <a:gd name="connsiteY22" fmla="*/ 711200 h 1282700"/>
                <a:gd name="connsiteX23" fmla="*/ 368832 w 997627"/>
                <a:gd name="connsiteY23" fmla="*/ 800100 h 1282700"/>
                <a:gd name="connsiteX24" fmla="*/ 445032 w 997627"/>
                <a:gd name="connsiteY24" fmla="*/ 812800 h 1282700"/>
                <a:gd name="connsiteX25" fmla="*/ 394232 w 997627"/>
                <a:gd name="connsiteY25" fmla="*/ 762000 h 1282700"/>
                <a:gd name="connsiteX26" fmla="*/ 229132 w 997627"/>
                <a:gd name="connsiteY26" fmla="*/ 762000 h 1282700"/>
                <a:gd name="connsiteX27" fmla="*/ 152932 w 997627"/>
                <a:gd name="connsiteY27" fmla="*/ 800100 h 1282700"/>
                <a:gd name="connsiteX28" fmla="*/ 140232 w 997627"/>
                <a:gd name="connsiteY28" fmla="*/ 838200 h 1282700"/>
                <a:gd name="connsiteX29" fmla="*/ 102132 w 997627"/>
                <a:gd name="connsiteY29" fmla="*/ 889000 h 1282700"/>
                <a:gd name="connsiteX30" fmla="*/ 38632 w 997627"/>
                <a:gd name="connsiteY30" fmla="*/ 977900 h 1282700"/>
                <a:gd name="connsiteX31" fmla="*/ 25932 w 997627"/>
                <a:gd name="connsiteY31" fmla="*/ 1028700 h 1282700"/>
                <a:gd name="connsiteX32" fmla="*/ 532 w 997627"/>
                <a:gd name="connsiteY32" fmla="*/ 1066800 h 1282700"/>
                <a:gd name="connsiteX33" fmla="*/ 13232 w 997627"/>
                <a:gd name="connsiteY33" fmla="*/ 1206500 h 1282700"/>
                <a:gd name="connsiteX34" fmla="*/ 13232 w 997627"/>
                <a:gd name="connsiteY34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27" h="1282700">
                  <a:moveTo>
                    <a:pt x="622832" y="0"/>
                  </a:moveTo>
                  <a:cubicBezTo>
                    <a:pt x="631299" y="33867"/>
                    <a:pt x="639047" y="67921"/>
                    <a:pt x="648232" y="101600"/>
                  </a:cubicBezTo>
                  <a:cubicBezTo>
                    <a:pt x="651754" y="114515"/>
                    <a:pt x="653506" y="128561"/>
                    <a:pt x="660932" y="139700"/>
                  </a:cubicBezTo>
                  <a:cubicBezTo>
                    <a:pt x="688759" y="181441"/>
                    <a:pt x="701990" y="173915"/>
                    <a:pt x="737132" y="203200"/>
                  </a:cubicBezTo>
                  <a:cubicBezTo>
                    <a:pt x="800553" y="256051"/>
                    <a:pt x="746375" y="231681"/>
                    <a:pt x="813332" y="254000"/>
                  </a:cubicBezTo>
                  <a:cubicBezTo>
                    <a:pt x="834499" y="270933"/>
                    <a:pt x="850420" y="298705"/>
                    <a:pt x="876832" y="304800"/>
                  </a:cubicBezTo>
                  <a:cubicBezTo>
                    <a:pt x="910088" y="312475"/>
                    <a:pt x="952518" y="314312"/>
                    <a:pt x="978432" y="292100"/>
                  </a:cubicBezTo>
                  <a:cubicBezTo>
                    <a:pt x="1038508" y="240607"/>
                    <a:pt x="939448" y="219839"/>
                    <a:pt x="927632" y="215900"/>
                  </a:cubicBezTo>
                  <a:cubicBezTo>
                    <a:pt x="859899" y="220133"/>
                    <a:pt x="791675" y="219430"/>
                    <a:pt x="724432" y="228600"/>
                  </a:cubicBezTo>
                  <a:cubicBezTo>
                    <a:pt x="697904" y="232218"/>
                    <a:pt x="648232" y="254000"/>
                    <a:pt x="648232" y="254000"/>
                  </a:cubicBezTo>
                  <a:cubicBezTo>
                    <a:pt x="635532" y="270933"/>
                    <a:pt x="626393" y="291249"/>
                    <a:pt x="610132" y="304800"/>
                  </a:cubicBezTo>
                  <a:cubicBezTo>
                    <a:pt x="599848" y="313370"/>
                    <a:pt x="580395" y="307047"/>
                    <a:pt x="572032" y="317500"/>
                  </a:cubicBezTo>
                  <a:cubicBezTo>
                    <a:pt x="561128" y="331130"/>
                    <a:pt x="564127" y="351517"/>
                    <a:pt x="559332" y="368300"/>
                  </a:cubicBezTo>
                  <a:cubicBezTo>
                    <a:pt x="555654" y="381172"/>
                    <a:pt x="550865" y="393700"/>
                    <a:pt x="546632" y="406400"/>
                  </a:cubicBezTo>
                  <a:cubicBezTo>
                    <a:pt x="574719" y="434487"/>
                    <a:pt x="587469" y="452219"/>
                    <a:pt x="622832" y="469900"/>
                  </a:cubicBezTo>
                  <a:cubicBezTo>
                    <a:pt x="641052" y="479010"/>
                    <a:pt x="695456" y="491231"/>
                    <a:pt x="711732" y="495300"/>
                  </a:cubicBezTo>
                  <a:cubicBezTo>
                    <a:pt x="707499" y="478367"/>
                    <a:pt x="712441" y="455674"/>
                    <a:pt x="699032" y="444500"/>
                  </a:cubicBezTo>
                  <a:cubicBezTo>
                    <a:pt x="665212" y="416317"/>
                    <a:pt x="516289" y="443724"/>
                    <a:pt x="508532" y="444500"/>
                  </a:cubicBezTo>
                  <a:lnTo>
                    <a:pt x="419632" y="533400"/>
                  </a:lnTo>
                  <a:cubicBezTo>
                    <a:pt x="406932" y="546100"/>
                    <a:pt x="392308" y="557132"/>
                    <a:pt x="381532" y="571500"/>
                  </a:cubicBezTo>
                  <a:lnTo>
                    <a:pt x="343432" y="622300"/>
                  </a:lnTo>
                  <a:cubicBezTo>
                    <a:pt x="339199" y="639233"/>
                    <a:pt x="337608" y="657057"/>
                    <a:pt x="330732" y="673100"/>
                  </a:cubicBezTo>
                  <a:cubicBezTo>
                    <a:pt x="324719" y="687129"/>
                    <a:pt x="307491" y="696090"/>
                    <a:pt x="305332" y="711200"/>
                  </a:cubicBezTo>
                  <a:cubicBezTo>
                    <a:pt x="299182" y="754249"/>
                    <a:pt x="333153" y="785828"/>
                    <a:pt x="368832" y="800100"/>
                  </a:cubicBezTo>
                  <a:cubicBezTo>
                    <a:pt x="392741" y="809663"/>
                    <a:pt x="419632" y="808567"/>
                    <a:pt x="445032" y="812800"/>
                  </a:cubicBezTo>
                  <a:cubicBezTo>
                    <a:pt x="428099" y="795867"/>
                    <a:pt x="415651" y="772710"/>
                    <a:pt x="394232" y="762000"/>
                  </a:cubicBezTo>
                  <a:cubicBezTo>
                    <a:pt x="343326" y="736547"/>
                    <a:pt x="279795" y="754762"/>
                    <a:pt x="229132" y="762000"/>
                  </a:cubicBezTo>
                  <a:cubicBezTo>
                    <a:pt x="204033" y="770366"/>
                    <a:pt x="170837" y="777719"/>
                    <a:pt x="152932" y="800100"/>
                  </a:cubicBezTo>
                  <a:cubicBezTo>
                    <a:pt x="144569" y="810553"/>
                    <a:pt x="146874" y="826577"/>
                    <a:pt x="140232" y="838200"/>
                  </a:cubicBezTo>
                  <a:cubicBezTo>
                    <a:pt x="129730" y="856578"/>
                    <a:pt x="114435" y="871776"/>
                    <a:pt x="102132" y="889000"/>
                  </a:cubicBezTo>
                  <a:cubicBezTo>
                    <a:pt x="9279" y="1018994"/>
                    <a:pt x="163148" y="811878"/>
                    <a:pt x="38632" y="977900"/>
                  </a:cubicBezTo>
                  <a:cubicBezTo>
                    <a:pt x="34399" y="994833"/>
                    <a:pt x="32808" y="1012657"/>
                    <a:pt x="25932" y="1028700"/>
                  </a:cubicBezTo>
                  <a:cubicBezTo>
                    <a:pt x="19919" y="1042729"/>
                    <a:pt x="1619" y="1051575"/>
                    <a:pt x="532" y="1066800"/>
                  </a:cubicBezTo>
                  <a:cubicBezTo>
                    <a:pt x="-2799" y="1113440"/>
                    <a:pt x="10486" y="1159822"/>
                    <a:pt x="13232" y="1206500"/>
                  </a:cubicBezTo>
                  <a:cubicBezTo>
                    <a:pt x="14724" y="1231856"/>
                    <a:pt x="13232" y="1257300"/>
                    <a:pt x="13232" y="1282700"/>
                  </a:cubicBezTo>
                </a:path>
              </a:pathLst>
            </a:custGeom>
            <a:ln w="5715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61125" y="3698154"/>
              <a:ext cx="533079" cy="617982"/>
            </a:xfrm>
            <a:custGeom>
              <a:avLst/>
              <a:gdLst>
                <a:gd name="connsiteX0" fmla="*/ 622832 w 997627"/>
                <a:gd name="connsiteY0" fmla="*/ 0 h 1282700"/>
                <a:gd name="connsiteX1" fmla="*/ 648232 w 997627"/>
                <a:gd name="connsiteY1" fmla="*/ 101600 h 1282700"/>
                <a:gd name="connsiteX2" fmla="*/ 660932 w 997627"/>
                <a:gd name="connsiteY2" fmla="*/ 139700 h 1282700"/>
                <a:gd name="connsiteX3" fmla="*/ 737132 w 997627"/>
                <a:gd name="connsiteY3" fmla="*/ 203200 h 1282700"/>
                <a:gd name="connsiteX4" fmla="*/ 813332 w 997627"/>
                <a:gd name="connsiteY4" fmla="*/ 254000 h 1282700"/>
                <a:gd name="connsiteX5" fmla="*/ 876832 w 997627"/>
                <a:gd name="connsiteY5" fmla="*/ 304800 h 1282700"/>
                <a:gd name="connsiteX6" fmla="*/ 978432 w 997627"/>
                <a:gd name="connsiteY6" fmla="*/ 292100 h 1282700"/>
                <a:gd name="connsiteX7" fmla="*/ 927632 w 997627"/>
                <a:gd name="connsiteY7" fmla="*/ 215900 h 1282700"/>
                <a:gd name="connsiteX8" fmla="*/ 724432 w 997627"/>
                <a:gd name="connsiteY8" fmla="*/ 228600 h 1282700"/>
                <a:gd name="connsiteX9" fmla="*/ 648232 w 997627"/>
                <a:gd name="connsiteY9" fmla="*/ 254000 h 1282700"/>
                <a:gd name="connsiteX10" fmla="*/ 610132 w 997627"/>
                <a:gd name="connsiteY10" fmla="*/ 304800 h 1282700"/>
                <a:gd name="connsiteX11" fmla="*/ 572032 w 997627"/>
                <a:gd name="connsiteY11" fmla="*/ 317500 h 1282700"/>
                <a:gd name="connsiteX12" fmla="*/ 559332 w 997627"/>
                <a:gd name="connsiteY12" fmla="*/ 368300 h 1282700"/>
                <a:gd name="connsiteX13" fmla="*/ 546632 w 997627"/>
                <a:gd name="connsiteY13" fmla="*/ 406400 h 1282700"/>
                <a:gd name="connsiteX14" fmla="*/ 622832 w 997627"/>
                <a:gd name="connsiteY14" fmla="*/ 469900 h 1282700"/>
                <a:gd name="connsiteX15" fmla="*/ 711732 w 997627"/>
                <a:gd name="connsiteY15" fmla="*/ 495300 h 1282700"/>
                <a:gd name="connsiteX16" fmla="*/ 699032 w 997627"/>
                <a:gd name="connsiteY16" fmla="*/ 444500 h 1282700"/>
                <a:gd name="connsiteX17" fmla="*/ 508532 w 997627"/>
                <a:gd name="connsiteY17" fmla="*/ 444500 h 1282700"/>
                <a:gd name="connsiteX18" fmla="*/ 419632 w 997627"/>
                <a:gd name="connsiteY18" fmla="*/ 533400 h 1282700"/>
                <a:gd name="connsiteX19" fmla="*/ 381532 w 997627"/>
                <a:gd name="connsiteY19" fmla="*/ 571500 h 1282700"/>
                <a:gd name="connsiteX20" fmla="*/ 343432 w 997627"/>
                <a:gd name="connsiteY20" fmla="*/ 622300 h 1282700"/>
                <a:gd name="connsiteX21" fmla="*/ 330732 w 997627"/>
                <a:gd name="connsiteY21" fmla="*/ 673100 h 1282700"/>
                <a:gd name="connsiteX22" fmla="*/ 305332 w 997627"/>
                <a:gd name="connsiteY22" fmla="*/ 711200 h 1282700"/>
                <a:gd name="connsiteX23" fmla="*/ 368832 w 997627"/>
                <a:gd name="connsiteY23" fmla="*/ 800100 h 1282700"/>
                <a:gd name="connsiteX24" fmla="*/ 445032 w 997627"/>
                <a:gd name="connsiteY24" fmla="*/ 812800 h 1282700"/>
                <a:gd name="connsiteX25" fmla="*/ 394232 w 997627"/>
                <a:gd name="connsiteY25" fmla="*/ 762000 h 1282700"/>
                <a:gd name="connsiteX26" fmla="*/ 229132 w 997627"/>
                <a:gd name="connsiteY26" fmla="*/ 762000 h 1282700"/>
                <a:gd name="connsiteX27" fmla="*/ 152932 w 997627"/>
                <a:gd name="connsiteY27" fmla="*/ 800100 h 1282700"/>
                <a:gd name="connsiteX28" fmla="*/ 140232 w 997627"/>
                <a:gd name="connsiteY28" fmla="*/ 838200 h 1282700"/>
                <a:gd name="connsiteX29" fmla="*/ 102132 w 997627"/>
                <a:gd name="connsiteY29" fmla="*/ 889000 h 1282700"/>
                <a:gd name="connsiteX30" fmla="*/ 38632 w 997627"/>
                <a:gd name="connsiteY30" fmla="*/ 977900 h 1282700"/>
                <a:gd name="connsiteX31" fmla="*/ 25932 w 997627"/>
                <a:gd name="connsiteY31" fmla="*/ 1028700 h 1282700"/>
                <a:gd name="connsiteX32" fmla="*/ 532 w 997627"/>
                <a:gd name="connsiteY32" fmla="*/ 1066800 h 1282700"/>
                <a:gd name="connsiteX33" fmla="*/ 13232 w 997627"/>
                <a:gd name="connsiteY33" fmla="*/ 1206500 h 1282700"/>
                <a:gd name="connsiteX34" fmla="*/ 13232 w 997627"/>
                <a:gd name="connsiteY34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27" h="1282700">
                  <a:moveTo>
                    <a:pt x="622832" y="0"/>
                  </a:moveTo>
                  <a:cubicBezTo>
                    <a:pt x="631299" y="33867"/>
                    <a:pt x="639047" y="67921"/>
                    <a:pt x="648232" y="101600"/>
                  </a:cubicBezTo>
                  <a:cubicBezTo>
                    <a:pt x="651754" y="114515"/>
                    <a:pt x="653506" y="128561"/>
                    <a:pt x="660932" y="139700"/>
                  </a:cubicBezTo>
                  <a:cubicBezTo>
                    <a:pt x="688759" y="181441"/>
                    <a:pt x="701990" y="173915"/>
                    <a:pt x="737132" y="203200"/>
                  </a:cubicBezTo>
                  <a:cubicBezTo>
                    <a:pt x="800553" y="256051"/>
                    <a:pt x="746375" y="231681"/>
                    <a:pt x="813332" y="254000"/>
                  </a:cubicBezTo>
                  <a:cubicBezTo>
                    <a:pt x="834499" y="270933"/>
                    <a:pt x="850420" y="298705"/>
                    <a:pt x="876832" y="304800"/>
                  </a:cubicBezTo>
                  <a:cubicBezTo>
                    <a:pt x="910088" y="312475"/>
                    <a:pt x="952518" y="314312"/>
                    <a:pt x="978432" y="292100"/>
                  </a:cubicBezTo>
                  <a:cubicBezTo>
                    <a:pt x="1038508" y="240607"/>
                    <a:pt x="939448" y="219839"/>
                    <a:pt x="927632" y="215900"/>
                  </a:cubicBezTo>
                  <a:cubicBezTo>
                    <a:pt x="859899" y="220133"/>
                    <a:pt x="791675" y="219430"/>
                    <a:pt x="724432" y="228600"/>
                  </a:cubicBezTo>
                  <a:cubicBezTo>
                    <a:pt x="697904" y="232218"/>
                    <a:pt x="648232" y="254000"/>
                    <a:pt x="648232" y="254000"/>
                  </a:cubicBezTo>
                  <a:cubicBezTo>
                    <a:pt x="635532" y="270933"/>
                    <a:pt x="626393" y="291249"/>
                    <a:pt x="610132" y="304800"/>
                  </a:cubicBezTo>
                  <a:cubicBezTo>
                    <a:pt x="599848" y="313370"/>
                    <a:pt x="580395" y="307047"/>
                    <a:pt x="572032" y="317500"/>
                  </a:cubicBezTo>
                  <a:cubicBezTo>
                    <a:pt x="561128" y="331130"/>
                    <a:pt x="564127" y="351517"/>
                    <a:pt x="559332" y="368300"/>
                  </a:cubicBezTo>
                  <a:cubicBezTo>
                    <a:pt x="555654" y="381172"/>
                    <a:pt x="550865" y="393700"/>
                    <a:pt x="546632" y="406400"/>
                  </a:cubicBezTo>
                  <a:cubicBezTo>
                    <a:pt x="574719" y="434487"/>
                    <a:pt x="587469" y="452219"/>
                    <a:pt x="622832" y="469900"/>
                  </a:cubicBezTo>
                  <a:cubicBezTo>
                    <a:pt x="641052" y="479010"/>
                    <a:pt x="695456" y="491231"/>
                    <a:pt x="711732" y="495300"/>
                  </a:cubicBezTo>
                  <a:cubicBezTo>
                    <a:pt x="707499" y="478367"/>
                    <a:pt x="712441" y="455674"/>
                    <a:pt x="699032" y="444500"/>
                  </a:cubicBezTo>
                  <a:cubicBezTo>
                    <a:pt x="665212" y="416317"/>
                    <a:pt x="516289" y="443724"/>
                    <a:pt x="508532" y="444500"/>
                  </a:cubicBezTo>
                  <a:lnTo>
                    <a:pt x="419632" y="533400"/>
                  </a:lnTo>
                  <a:cubicBezTo>
                    <a:pt x="406932" y="546100"/>
                    <a:pt x="392308" y="557132"/>
                    <a:pt x="381532" y="571500"/>
                  </a:cubicBezTo>
                  <a:lnTo>
                    <a:pt x="343432" y="622300"/>
                  </a:lnTo>
                  <a:cubicBezTo>
                    <a:pt x="339199" y="639233"/>
                    <a:pt x="337608" y="657057"/>
                    <a:pt x="330732" y="673100"/>
                  </a:cubicBezTo>
                  <a:cubicBezTo>
                    <a:pt x="324719" y="687129"/>
                    <a:pt x="307491" y="696090"/>
                    <a:pt x="305332" y="711200"/>
                  </a:cubicBezTo>
                  <a:cubicBezTo>
                    <a:pt x="299182" y="754249"/>
                    <a:pt x="333153" y="785828"/>
                    <a:pt x="368832" y="800100"/>
                  </a:cubicBezTo>
                  <a:cubicBezTo>
                    <a:pt x="392741" y="809663"/>
                    <a:pt x="419632" y="808567"/>
                    <a:pt x="445032" y="812800"/>
                  </a:cubicBezTo>
                  <a:cubicBezTo>
                    <a:pt x="428099" y="795867"/>
                    <a:pt x="415651" y="772710"/>
                    <a:pt x="394232" y="762000"/>
                  </a:cubicBezTo>
                  <a:cubicBezTo>
                    <a:pt x="343326" y="736547"/>
                    <a:pt x="279795" y="754762"/>
                    <a:pt x="229132" y="762000"/>
                  </a:cubicBezTo>
                  <a:cubicBezTo>
                    <a:pt x="204033" y="770366"/>
                    <a:pt x="170837" y="777719"/>
                    <a:pt x="152932" y="800100"/>
                  </a:cubicBezTo>
                  <a:cubicBezTo>
                    <a:pt x="144569" y="810553"/>
                    <a:pt x="146874" y="826577"/>
                    <a:pt x="140232" y="838200"/>
                  </a:cubicBezTo>
                  <a:cubicBezTo>
                    <a:pt x="129730" y="856578"/>
                    <a:pt x="114435" y="871776"/>
                    <a:pt x="102132" y="889000"/>
                  </a:cubicBezTo>
                  <a:cubicBezTo>
                    <a:pt x="9279" y="1018994"/>
                    <a:pt x="163148" y="811878"/>
                    <a:pt x="38632" y="977900"/>
                  </a:cubicBezTo>
                  <a:cubicBezTo>
                    <a:pt x="34399" y="994833"/>
                    <a:pt x="32808" y="1012657"/>
                    <a:pt x="25932" y="1028700"/>
                  </a:cubicBezTo>
                  <a:cubicBezTo>
                    <a:pt x="19919" y="1042729"/>
                    <a:pt x="1619" y="1051575"/>
                    <a:pt x="532" y="1066800"/>
                  </a:cubicBezTo>
                  <a:cubicBezTo>
                    <a:pt x="-2799" y="1113440"/>
                    <a:pt x="10486" y="1159822"/>
                    <a:pt x="13232" y="1206500"/>
                  </a:cubicBezTo>
                  <a:cubicBezTo>
                    <a:pt x="14724" y="1231856"/>
                    <a:pt x="13232" y="1257300"/>
                    <a:pt x="13232" y="1282700"/>
                  </a:cubicBezTo>
                </a:path>
              </a:pathLst>
            </a:custGeom>
            <a:ln w="5715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094277" y="919309"/>
              <a:ext cx="748345" cy="702558"/>
              <a:chOff x="1006566" y="276815"/>
              <a:chExt cx="1762350" cy="1641803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232559" y="480401"/>
                <a:ext cx="1305077" cy="1248384"/>
              </a:xfrm>
              <a:prstGeom prst="ellipse">
                <a:avLst/>
              </a:prstGeom>
              <a:solidFill>
                <a:srgbClr val="A5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625870" y="745469"/>
                <a:ext cx="505047" cy="67549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1858777" y="856626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1688442" y="801048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002773" y="276815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8" name="Group 217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0" name="Oval 219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Freeform 220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2356850" y="48040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1" name="Group 210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12" name="Straight Connector 211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" name="Oval 212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Freeform 213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Freeform 214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0" name="Group 129"/>
              <p:cNvGrpSpPr/>
              <p:nvPr/>
            </p:nvGrpSpPr>
            <p:grpSpPr>
              <a:xfrm rot="16200000" flipV="1">
                <a:off x="2548149" y="81147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" name="Group 203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05" name="Straight Connector 204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6" name="Oval 205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Freeform 206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 207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Freeform 208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/>
              <p:cNvGrpSpPr/>
              <p:nvPr/>
            </p:nvGrpSpPr>
            <p:grpSpPr>
              <a:xfrm flipH="1">
                <a:off x="1507656" y="28964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7" name="Group 196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98" name="Straight Connector 197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Oval 198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Freeform 199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Freeform 200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Freeform 201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/>
              <p:cNvGrpSpPr/>
              <p:nvPr/>
            </p:nvGrpSpPr>
            <p:grpSpPr>
              <a:xfrm rot="16200000">
                <a:off x="1220074" y="445087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0" name="Group 189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91" name="Straight Connector 190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Oval 191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Freeform 192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Freeform 194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3" name="Group 132"/>
              <p:cNvGrpSpPr/>
              <p:nvPr/>
            </p:nvGrpSpPr>
            <p:grpSpPr>
              <a:xfrm rot="5400000" flipH="1" flipV="1">
                <a:off x="1044509" y="771988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3" name="Group 182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84" name="Straight Connector 183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Oval 184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Freeform 186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Freeform 187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 rot="5400000">
                <a:off x="2541811" y="124049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" name="Group 175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Oval 177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Freeform 178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 flipV="1">
                <a:off x="2279690" y="1553498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168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Oval 170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Freeform 173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V="1">
                <a:off x="2011712" y="1678342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2" name="Group 161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Oval 163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Freeform 164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Freeform 165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 flipH="1" flipV="1">
                <a:off x="1520569" y="1683477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156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8" name="Group 137"/>
              <p:cNvGrpSpPr/>
              <p:nvPr/>
            </p:nvGrpSpPr>
            <p:grpSpPr>
              <a:xfrm rot="16200000" flipH="1">
                <a:off x="1031618" y="1154990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Group 147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49" name="Straight Connector 148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Oval 149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/>
              <p:cNvGrpSpPr/>
              <p:nvPr/>
            </p:nvGrpSpPr>
            <p:grpSpPr>
              <a:xfrm flipH="1" flipV="1">
                <a:off x="1228542" y="1506470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1" name="Group 140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4" name="Group 223"/>
            <p:cNvGrpSpPr/>
            <p:nvPr/>
          </p:nvGrpSpPr>
          <p:grpSpPr>
            <a:xfrm>
              <a:off x="5075173" y="995352"/>
              <a:ext cx="748345" cy="702558"/>
              <a:chOff x="1006566" y="276815"/>
              <a:chExt cx="1762350" cy="1641803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1232559" y="480401"/>
                <a:ext cx="1305077" cy="1248384"/>
              </a:xfrm>
              <a:prstGeom prst="ellipse">
                <a:avLst/>
              </a:prstGeom>
              <a:solidFill>
                <a:srgbClr val="A5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ounded Rectangle 225"/>
              <p:cNvSpPr/>
              <p:nvPr/>
            </p:nvSpPr>
            <p:spPr>
              <a:xfrm>
                <a:off x="1625870" y="745469"/>
                <a:ext cx="505047" cy="67549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1858777" y="856626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1688442" y="801048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2002773" y="276815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9" name="Group 318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1" name="Oval 320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Freeform 322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Freeform 323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2356850" y="48040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2" name="Group 311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13" name="Straight Connector 312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4" name="Oval 313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Freeform 314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Freeform 315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Freeform 316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1" name="Group 230"/>
              <p:cNvGrpSpPr/>
              <p:nvPr/>
            </p:nvGrpSpPr>
            <p:grpSpPr>
              <a:xfrm rot="16200000" flipV="1">
                <a:off x="2548149" y="81147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Group 304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7" name="Oval 306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Freeform 309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 flipH="1">
                <a:off x="1507656" y="28964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97" name="Straight Connector 296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8" name="Group 297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99" name="Straight Connector 298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0" name="Oval 299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Freeform 300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Freeform 301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 302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/>
              <p:cNvGrpSpPr/>
              <p:nvPr/>
            </p:nvGrpSpPr>
            <p:grpSpPr>
              <a:xfrm rot="16200000">
                <a:off x="1220074" y="445087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1" name="Group 290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92" name="Straight Connector 291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3" name="Oval 292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/>
              <p:cNvGrpSpPr/>
              <p:nvPr/>
            </p:nvGrpSpPr>
            <p:grpSpPr>
              <a:xfrm rot="5400000" flipH="1" flipV="1">
                <a:off x="1044509" y="771988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4" name="Group 283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85" name="Straight Connector 284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Oval 285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Freeform 286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 287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5" name="Group 234"/>
              <p:cNvGrpSpPr/>
              <p:nvPr/>
            </p:nvGrpSpPr>
            <p:grpSpPr>
              <a:xfrm rot="5400000">
                <a:off x="2541811" y="124049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276" name="Straight Connector 275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7" name="Group 276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78" name="Straight Connector 277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9" name="Oval 278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6" name="Group 235"/>
              <p:cNvGrpSpPr/>
              <p:nvPr/>
            </p:nvGrpSpPr>
            <p:grpSpPr>
              <a:xfrm flipV="1">
                <a:off x="2279690" y="1553498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0" name="Group 269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71" name="Straight Connector 270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Oval 271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 272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 273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Freeform 274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7" name="Group 236"/>
              <p:cNvGrpSpPr/>
              <p:nvPr/>
            </p:nvGrpSpPr>
            <p:grpSpPr>
              <a:xfrm flipV="1">
                <a:off x="2011712" y="1678342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3" name="Group 262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64" name="Straight Connector 263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5" name="Oval 264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Freeform 265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 266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Freeform 267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8" name="Group 237"/>
              <p:cNvGrpSpPr/>
              <p:nvPr/>
            </p:nvGrpSpPr>
            <p:grpSpPr>
              <a:xfrm flipH="1" flipV="1">
                <a:off x="1520569" y="1683477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55" name="Straight Connector 254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" name="Group 255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57" name="Straight Connector 256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Oval 257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Freeform 258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Freeform 259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>
              <a:xfrm rot="16200000" flipH="1">
                <a:off x="1031618" y="1154990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9" name="Group 248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50" name="Straight Connector 249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1" name="Oval 250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Freeform 251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Freeform 252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Freeform 253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0" name="Group 239"/>
              <p:cNvGrpSpPr/>
              <p:nvPr/>
            </p:nvGrpSpPr>
            <p:grpSpPr>
              <a:xfrm flipH="1" flipV="1">
                <a:off x="1228542" y="1506470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2" name="Group 241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243" name="Straight Connector 242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Oval 243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Freeform 245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Freeform 246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25" name="Group 324"/>
            <p:cNvGrpSpPr/>
            <p:nvPr/>
          </p:nvGrpSpPr>
          <p:grpSpPr>
            <a:xfrm>
              <a:off x="5886680" y="1388920"/>
              <a:ext cx="748345" cy="702558"/>
              <a:chOff x="1006566" y="276815"/>
              <a:chExt cx="1762350" cy="1641803"/>
            </a:xfrm>
          </p:grpSpPr>
          <p:sp>
            <p:nvSpPr>
              <p:cNvPr id="326" name="Oval 325"/>
              <p:cNvSpPr/>
              <p:nvPr/>
            </p:nvSpPr>
            <p:spPr>
              <a:xfrm>
                <a:off x="1232559" y="480401"/>
                <a:ext cx="1305077" cy="1248384"/>
              </a:xfrm>
              <a:prstGeom prst="ellipse">
                <a:avLst/>
              </a:prstGeom>
              <a:solidFill>
                <a:srgbClr val="A5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ounded Rectangle 326"/>
              <p:cNvSpPr/>
              <p:nvPr/>
            </p:nvSpPr>
            <p:spPr>
              <a:xfrm>
                <a:off x="1625870" y="745469"/>
                <a:ext cx="505047" cy="67549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1858777" y="856626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>
                <a:off x="1688442" y="801048"/>
                <a:ext cx="170335" cy="504484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0" name="Group 329"/>
              <p:cNvGrpSpPr/>
              <p:nvPr/>
            </p:nvGrpSpPr>
            <p:grpSpPr>
              <a:xfrm>
                <a:off x="2002773" y="276815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419" name="Straight Connector 418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0" name="Group 419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421" name="Straight Connector 420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2" name="Oval 421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Freeform 422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Freeform 423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Freeform 424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1" name="Group 330"/>
              <p:cNvGrpSpPr/>
              <p:nvPr/>
            </p:nvGrpSpPr>
            <p:grpSpPr>
              <a:xfrm>
                <a:off x="2356850" y="48040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412" name="Straight Connector 411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3" name="Group 412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414" name="Straight Connector 413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5" name="Oval 414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Freeform 415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Freeform 416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Freeform 417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2" name="Group 331"/>
              <p:cNvGrpSpPr/>
              <p:nvPr/>
            </p:nvGrpSpPr>
            <p:grpSpPr>
              <a:xfrm rot="16200000" flipV="1">
                <a:off x="2548149" y="81147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405" name="Straight Connector 404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6" name="Group 405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407" name="Straight Connector 406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8" name="Oval 407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Freeform 408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Freeform 409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Freeform 410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3" name="Group 332"/>
              <p:cNvGrpSpPr/>
              <p:nvPr/>
            </p:nvGrpSpPr>
            <p:grpSpPr>
              <a:xfrm flipH="1">
                <a:off x="1507656" y="289641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98" name="Straight Connector 397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9" name="Group 398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400" name="Straight Connector 399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1" name="Oval 400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Freeform 401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Freeform 402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Freeform 403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4" name="Group 333"/>
              <p:cNvGrpSpPr/>
              <p:nvPr/>
            </p:nvGrpSpPr>
            <p:grpSpPr>
              <a:xfrm rot="16200000">
                <a:off x="1220074" y="445087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391" name="Straight Connector 390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2" name="Group 391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93" name="Straight Connector 392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4" name="Oval 393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Freeform 394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Freeform 395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Freeform 396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5" name="Group 334"/>
              <p:cNvGrpSpPr/>
              <p:nvPr/>
            </p:nvGrpSpPr>
            <p:grpSpPr>
              <a:xfrm rot="5400000" flipH="1" flipV="1">
                <a:off x="1044509" y="771988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384" name="Straight Connector 383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5" name="Group 384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86" name="Straight Connector 385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7" name="Oval 386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Freeform 387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Freeform 388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Freeform 389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6" name="Group 335"/>
              <p:cNvGrpSpPr/>
              <p:nvPr/>
            </p:nvGrpSpPr>
            <p:grpSpPr>
              <a:xfrm rot="5400000">
                <a:off x="2541811" y="1240495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377" name="Straight Connector 376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79" name="Straight Connector 378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0" name="Oval 379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Freeform 380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Freeform 381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Freeform 382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279690" y="1553498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70" name="Straight Connector 369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1" name="Group 370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72" name="Straight Connector 371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3" name="Oval 372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Freeform 373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Freeform 374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Freeform 375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/>
              <p:cNvGrpSpPr/>
              <p:nvPr/>
            </p:nvGrpSpPr>
            <p:grpSpPr>
              <a:xfrm flipV="1">
                <a:off x="2011712" y="1678342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63" name="Straight Connector 362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4" name="Group 363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65" name="Straight Connector 364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6" name="Oval 365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Freeform 366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Freeform 367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Freeform 368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9" name="Group 338"/>
              <p:cNvGrpSpPr/>
              <p:nvPr/>
            </p:nvGrpSpPr>
            <p:grpSpPr>
              <a:xfrm flipH="1" flipV="1">
                <a:off x="1520569" y="1683477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56" name="Straight Connector 355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7" name="Group 356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9" name="Oval 358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Freeform 359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Freeform 360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Freeform 361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0" name="Group 339"/>
              <p:cNvGrpSpPr/>
              <p:nvPr/>
            </p:nvGrpSpPr>
            <p:grpSpPr>
              <a:xfrm rot="16200000" flipH="1">
                <a:off x="1031618" y="1154990"/>
                <a:ext cx="195715" cy="245819"/>
                <a:chOff x="5286018" y="1181100"/>
                <a:chExt cx="581382" cy="698500"/>
              </a:xfrm>
              <a:effectLst/>
            </p:grpSpPr>
            <p:cxnSp>
              <p:nvCxnSpPr>
                <p:cNvPr id="349" name="Straight Connector 348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0" name="Group 349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51" name="Straight Connector 350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2" name="Oval 351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Freeform 352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Freeform 353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Freeform 354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1" name="Group 340"/>
              <p:cNvGrpSpPr/>
              <p:nvPr/>
            </p:nvGrpSpPr>
            <p:grpSpPr>
              <a:xfrm flipH="1" flipV="1">
                <a:off x="1228542" y="1506470"/>
                <a:ext cx="204603" cy="235141"/>
                <a:chOff x="5286018" y="1181100"/>
                <a:chExt cx="581382" cy="698500"/>
              </a:xfrm>
              <a:effectLst/>
            </p:grpSpPr>
            <p:cxnSp>
              <p:nvCxnSpPr>
                <p:cNvPr id="342" name="Straight Connector 341"/>
                <p:cNvCxnSpPr/>
                <p:nvPr/>
              </p:nvCxnSpPr>
              <p:spPr>
                <a:xfrm flipV="1">
                  <a:off x="5286018" y="15113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3" name="Group 342"/>
                <p:cNvGrpSpPr/>
                <p:nvPr/>
              </p:nvGrpSpPr>
              <p:grpSpPr>
                <a:xfrm>
                  <a:off x="5357458" y="1181100"/>
                  <a:ext cx="509942" cy="698500"/>
                  <a:chOff x="5370158" y="1181100"/>
                  <a:chExt cx="509942" cy="698500"/>
                </a:xfrm>
              </p:grpSpPr>
              <p:cxnSp>
                <p:nvCxnSpPr>
                  <p:cNvPr id="344" name="Straight Connector 343"/>
                  <p:cNvCxnSpPr/>
                  <p:nvPr/>
                </p:nvCxnSpPr>
                <p:spPr>
                  <a:xfrm flipV="1">
                    <a:off x="5425718" y="1549400"/>
                    <a:ext cx="200382" cy="33020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5" name="Oval 344"/>
                  <p:cNvSpPr/>
                  <p:nvPr/>
                </p:nvSpPr>
                <p:spPr>
                  <a:xfrm>
                    <a:off x="5448300" y="1181100"/>
                    <a:ext cx="431800" cy="381000"/>
                  </a:xfrm>
                  <a:prstGeom prst="ellipse">
                    <a:avLst/>
                  </a:pr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Freeform 345"/>
                  <p:cNvSpPr/>
                  <p:nvPr/>
                </p:nvSpPr>
                <p:spPr>
                  <a:xfrm>
                    <a:off x="5370158" y="1548995"/>
                    <a:ext cx="194471" cy="267105"/>
                  </a:xfrm>
                  <a:custGeom>
                    <a:avLst/>
                    <a:gdLst>
                      <a:gd name="connsiteX0" fmla="*/ 154342 w 194471"/>
                      <a:gd name="connsiteY0" fmla="*/ 38505 h 267105"/>
                      <a:gd name="connsiteX1" fmla="*/ 90842 w 194471"/>
                      <a:gd name="connsiteY1" fmla="*/ 63905 h 267105"/>
                      <a:gd name="connsiteX2" fmla="*/ 128942 w 194471"/>
                      <a:gd name="connsiteY2" fmla="*/ 76605 h 267105"/>
                      <a:gd name="connsiteX3" fmla="*/ 167042 w 194471"/>
                      <a:gd name="connsiteY3" fmla="*/ 63905 h 267105"/>
                      <a:gd name="connsiteX4" fmla="*/ 141642 w 194471"/>
                      <a:gd name="connsiteY4" fmla="*/ 102005 h 267105"/>
                      <a:gd name="connsiteX5" fmla="*/ 78142 w 194471"/>
                      <a:gd name="connsiteY5" fmla="*/ 152805 h 267105"/>
                      <a:gd name="connsiteX6" fmla="*/ 40042 w 194471"/>
                      <a:gd name="connsiteY6" fmla="*/ 190905 h 267105"/>
                      <a:gd name="connsiteX7" fmla="*/ 1942 w 194471"/>
                      <a:gd name="connsiteY7" fmla="*/ 216305 h 267105"/>
                      <a:gd name="connsiteX8" fmla="*/ 52742 w 194471"/>
                      <a:gd name="connsiteY8" fmla="*/ 203605 h 267105"/>
                      <a:gd name="connsiteX9" fmla="*/ 128942 w 194471"/>
                      <a:gd name="connsiteY9" fmla="*/ 127405 h 267105"/>
                      <a:gd name="connsiteX10" fmla="*/ 90842 w 194471"/>
                      <a:gd name="connsiteY10" fmla="*/ 114705 h 267105"/>
                      <a:gd name="connsiteX11" fmla="*/ 116242 w 194471"/>
                      <a:gd name="connsiteY11" fmla="*/ 76605 h 267105"/>
                      <a:gd name="connsiteX12" fmla="*/ 154342 w 194471"/>
                      <a:gd name="connsiteY12" fmla="*/ 51205 h 267105"/>
                      <a:gd name="connsiteX13" fmla="*/ 179742 w 194471"/>
                      <a:gd name="connsiteY13" fmla="*/ 405 h 267105"/>
                      <a:gd name="connsiteX14" fmla="*/ 192442 w 194471"/>
                      <a:gd name="connsiteY14" fmla="*/ 38505 h 267105"/>
                      <a:gd name="connsiteX15" fmla="*/ 90842 w 194471"/>
                      <a:gd name="connsiteY15" fmla="*/ 102005 h 267105"/>
                      <a:gd name="connsiteX16" fmla="*/ 78142 w 194471"/>
                      <a:gd name="connsiteY16" fmla="*/ 216305 h 267105"/>
                      <a:gd name="connsiteX17" fmla="*/ 116242 w 194471"/>
                      <a:gd name="connsiteY17" fmla="*/ 229005 h 267105"/>
                      <a:gd name="connsiteX18" fmla="*/ 78142 w 194471"/>
                      <a:gd name="connsiteY18" fmla="*/ 241705 h 267105"/>
                      <a:gd name="connsiteX19" fmla="*/ 116242 w 194471"/>
                      <a:gd name="connsiteY19" fmla="*/ 216305 h 267105"/>
                      <a:gd name="connsiteX20" fmla="*/ 65442 w 194471"/>
                      <a:gd name="connsiteY20" fmla="*/ 241705 h 267105"/>
                      <a:gd name="connsiteX21" fmla="*/ 27342 w 194471"/>
                      <a:gd name="connsiteY21" fmla="*/ 254405 h 267105"/>
                      <a:gd name="connsiteX22" fmla="*/ 78142 w 194471"/>
                      <a:gd name="connsiteY22" fmla="*/ 267105 h 267105"/>
                      <a:gd name="connsiteX23" fmla="*/ 40042 w 194471"/>
                      <a:gd name="connsiteY23" fmla="*/ 254405 h 267105"/>
                      <a:gd name="connsiteX24" fmla="*/ 27342 w 194471"/>
                      <a:gd name="connsiteY24" fmla="*/ 267105 h 267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4471" h="267105">
                        <a:moveTo>
                          <a:pt x="154342" y="38505"/>
                        </a:moveTo>
                        <a:cubicBezTo>
                          <a:pt x="133175" y="46972"/>
                          <a:pt x="103488" y="44937"/>
                          <a:pt x="90842" y="63905"/>
                        </a:cubicBezTo>
                        <a:cubicBezTo>
                          <a:pt x="83416" y="75044"/>
                          <a:pt x="115555" y="76605"/>
                          <a:pt x="128942" y="76605"/>
                        </a:cubicBezTo>
                        <a:cubicBezTo>
                          <a:pt x="142329" y="76605"/>
                          <a:pt x="176508" y="54439"/>
                          <a:pt x="167042" y="63905"/>
                        </a:cubicBezTo>
                        <a:cubicBezTo>
                          <a:pt x="116640" y="114307"/>
                          <a:pt x="38172" y="127873"/>
                          <a:pt x="141642" y="102005"/>
                        </a:cubicBezTo>
                        <a:cubicBezTo>
                          <a:pt x="84836" y="187214"/>
                          <a:pt x="151754" y="103730"/>
                          <a:pt x="78142" y="152805"/>
                        </a:cubicBezTo>
                        <a:cubicBezTo>
                          <a:pt x="63198" y="162768"/>
                          <a:pt x="53840" y="179407"/>
                          <a:pt x="40042" y="190905"/>
                        </a:cubicBezTo>
                        <a:cubicBezTo>
                          <a:pt x="28316" y="200676"/>
                          <a:pt x="-8851" y="205512"/>
                          <a:pt x="1942" y="216305"/>
                        </a:cubicBezTo>
                        <a:cubicBezTo>
                          <a:pt x="14284" y="228647"/>
                          <a:pt x="35809" y="207838"/>
                          <a:pt x="52742" y="203605"/>
                        </a:cubicBezTo>
                        <a:lnTo>
                          <a:pt x="128942" y="127405"/>
                        </a:lnTo>
                        <a:cubicBezTo>
                          <a:pt x="160311" y="33298"/>
                          <a:pt x="135680" y="137124"/>
                          <a:pt x="90842" y="114705"/>
                        </a:cubicBezTo>
                        <a:cubicBezTo>
                          <a:pt x="77190" y="107879"/>
                          <a:pt x="105449" y="87398"/>
                          <a:pt x="116242" y="76605"/>
                        </a:cubicBezTo>
                        <a:cubicBezTo>
                          <a:pt x="127035" y="65812"/>
                          <a:pt x="141642" y="59672"/>
                          <a:pt x="154342" y="51205"/>
                        </a:cubicBezTo>
                        <a:cubicBezTo>
                          <a:pt x="162809" y="34272"/>
                          <a:pt x="161781" y="6392"/>
                          <a:pt x="179742" y="405"/>
                        </a:cubicBezTo>
                        <a:cubicBezTo>
                          <a:pt x="192442" y="-3828"/>
                          <a:pt x="197715" y="26200"/>
                          <a:pt x="192442" y="38505"/>
                        </a:cubicBezTo>
                        <a:cubicBezTo>
                          <a:pt x="169711" y="91544"/>
                          <a:pt x="135420" y="90860"/>
                          <a:pt x="90842" y="102005"/>
                        </a:cubicBezTo>
                        <a:cubicBezTo>
                          <a:pt x="60818" y="152045"/>
                          <a:pt x="28038" y="166201"/>
                          <a:pt x="78142" y="216305"/>
                        </a:cubicBezTo>
                        <a:cubicBezTo>
                          <a:pt x="87608" y="225771"/>
                          <a:pt x="103542" y="224772"/>
                          <a:pt x="116242" y="229005"/>
                        </a:cubicBezTo>
                        <a:cubicBezTo>
                          <a:pt x="103542" y="233238"/>
                          <a:pt x="78142" y="255092"/>
                          <a:pt x="78142" y="241705"/>
                        </a:cubicBezTo>
                        <a:cubicBezTo>
                          <a:pt x="78142" y="226441"/>
                          <a:pt x="131506" y="216305"/>
                          <a:pt x="116242" y="216305"/>
                        </a:cubicBezTo>
                        <a:cubicBezTo>
                          <a:pt x="97310" y="216305"/>
                          <a:pt x="82843" y="234247"/>
                          <a:pt x="65442" y="241705"/>
                        </a:cubicBezTo>
                        <a:cubicBezTo>
                          <a:pt x="53137" y="246978"/>
                          <a:pt x="40042" y="250172"/>
                          <a:pt x="27342" y="254405"/>
                        </a:cubicBezTo>
                        <a:cubicBezTo>
                          <a:pt x="44275" y="258638"/>
                          <a:pt x="60688" y="267105"/>
                          <a:pt x="78142" y="267105"/>
                        </a:cubicBezTo>
                        <a:cubicBezTo>
                          <a:pt x="91529" y="267105"/>
                          <a:pt x="53429" y="254405"/>
                          <a:pt x="40042" y="254405"/>
                        </a:cubicBezTo>
                        <a:cubicBezTo>
                          <a:pt x="34055" y="254405"/>
                          <a:pt x="31575" y="262872"/>
                          <a:pt x="27342" y="26710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Freeform 346"/>
                  <p:cNvSpPr/>
                  <p:nvPr/>
                </p:nvSpPr>
                <p:spPr>
                  <a:xfrm>
                    <a:off x="5486400" y="1229345"/>
                    <a:ext cx="344257" cy="281955"/>
                  </a:xfrm>
                  <a:custGeom>
                    <a:avLst/>
                    <a:gdLst>
                      <a:gd name="connsiteX0" fmla="*/ 114300 w 344257"/>
                      <a:gd name="connsiteY0" fmla="*/ 40655 h 281955"/>
                      <a:gd name="connsiteX1" fmla="*/ 203200 w 344257"/>
                      <a:gd name="connsiteY1" fmla="*/ 66055 h 281955"/>
                      <a:gd name="connsiteX2" fmla="*/ 88900 w 344257"/>
                      <a:gd name="connsiteY2" fmla="*/ 104155 h 281955"/>
                      <a:gd name="connsiteX3" fmla="*/ 38100 w 344257"/>
                      <a:gd name="connsiteY3" fmla="*/ 116855 h 281955"/>
                      <a:gd name="connsiteX4" fmla="*/ 0 w 344257"/>
                      <a:gd name="connsiteY4" fmla="*/ 129555 h 281955"/>
                      <a:gd name="connsiteX5" fmla="*/ 63500 w 344257"/>
                      <a:gd name="connsiteY5" fmla="*/ 142255 h 281955"/>
                      <a:gd name="connsiteX6" fmla="*/ 165100 w 344257"/>
                      <a:gd name="connsiteY6" fmla="*/ 154955 h 281955"/>
                      <a:gd name="connsiteX7" fmla="*/ 139700 w 344257"/>
                      <a:gd name="connsiteY7" fmla="*/ 193055 h 281955"/>
                      <a:gd name="connsiteX8" fmla="*/ 203200 w 344257"/>
                      <a:gd name="connsiteY8" fmla="*/ 218455 h 281955"/>
                      <a:gd name="connsiteX9" fmla="*/ 165100 w 344257"/>
                      <a:gd name="connsiteY9" fmla="*/ 256555 h 281955"/>
                      <a:gd name="connsiteX10" fmla="*/ 76200 w 344257"/>
                      <a:gd name="connsiteY10" fmla="*/ 243855 h 281955"/>
                      <a:gd name="connsiteX11" fmla="*/ 127000 w 344257"/>
                      <a:gd name="connsiteY11" fmla="*/ 231155 h 281955"/>
                      <a:gd name="connsiteX12" fmla="*/ 165100 w 344257"/>
                      <a:gd name="connsiteY12" fmla="*/ 205755 h 281955"/>
                      <a:gd name="connsiteX13" fmla="*/ 127000 w 344257"/>
                      <a:gd name="connsiteY13" fmla="*/ 193055 h 281955"/>
                      <a:gd name="connsiteX14" fmla="*/ 165100 w 344257"/>
                      <a:gd name="connsiteY14" fmla="*/ 180355 h 281955"/>
                      <a:gd name="connsiteX15" fmla="*/ 152400 w 344257"/>
                      <a:gd name="connsiteY15" fmla="*/ 142255 h 281955"/>
                      <a:gd name="connsiteX16" fmla="*/ 114300 w 344257"/>
                      <a:gd name="connsiteY16" fmla="*/ 116855 h 281955"/>
                      <a:gd name="connsiteX17" fmla="*/ 12700 w 344257"/>
                      <a:gd name="connsiteY17" fmla="*/ 91455 h 281955"/>
                      <a:gd name="connsiteX18" fmla="*/ 63500 w 344257"/>
                      <a:gd name="connsiteY18" fmla="*/ 78755 h 281955"/>
                      <a:gd name="connsiteX19" fmla="*/ 101600 w 344257"/>
                      <a:gd name="connsiteY19" fmla="*/ 53355 h 281955"/>
                      <a:gd name="connsiteX20" fmla="*/ 330200 w 344257"/>
                      <a:gd name="connsiteY20" fmla="*/ 78755 h 281955"/>
                      <a:gd name="connsiteX21" fmla="*/ 241300 w 344257"/>
                      <a:gd name="connsiteY21" fmla="*/ 116855 h 281955"/>
                      <a:gd name="connsiteX22" fmla="*/ 279400 w 344257"/>
                      <a:gd name="connsiteY22" fmla="*/ 129555 h 281955"/>
                      <a:gd name="connsiteX23" fmla="*/ 241300 w 344257"/>
                      <a:gd name="connsiteY23" fmla="*/ 154955 h 281955"/>
                      <a:gd name="connsiteX24" fmla="*/ 279400 w 344257"/>
                      <a:gd name="connsiteY24" fmla="*/ 180355 h 281955"/>
                      <a:gd name="connsiteX25" fmla="*/ 241300 w 344257"/>
                      <a:gd name="connsiteY25" fmla="*/ 205755 h 281955"/>
                      <a:gd name="connsiteX26" fmla="*/ 228600 w 344257"/>
                      <a:gd name="connsiteY26" fmla="*/ 91455 h 281955"/>
                      <a:gd name="connsiteX27" fmla="*/ 88900 w 344257"/>
                      <a:gd name="connsiteY27" fmla="*/ 40655 h 281955"/>
                      <a:gd name="connsiteX28" fmla="*/ 76200 w 344257"/>
                      <a:gd name="connsiteY28" fmla="*/ 2555 h 281955"/>
                      <a:gd name="connsiteX29" fmla="*/ 254000 w 344257"/>
                      <a:gd name="connsiteY29" fmla="*/ 15255 h 281955"/>
                      <a:gd name="connsiteX30" fmla="*/ 292100 w 344257"/>
                      <a:gd name="connsiteY30" fmla="*/ 53355 h 281955"/>
                      <a:gd name="connsiteX31" fmla="*/ 317500 w 344257"/>
                      <a:gd name="connsiteY31" fmla="*/ 154955 h 281955"/>
                      <a:gd name="connsiteX32" fmla="*/ 304800 w 344257"/>
                      <a:gd name="connsiteY32" fmla="*/ 256555 h 281955"/>
                      <a:gd name="connsiteX33" fmla="*/ 228600 w 344257"/>
                      <a:gd name="connsiteY33" fmla="*/ 281955 h 281955"/>
                      <a:gd name="connsiteX34" fmla="*/ 76200 w 344257"/>
                      <a:gd name="connsiteY34" fmla="*/ 269255 h 281955"/>
                      <a:gd name="connsiteX35" fmla="*/ 25400 w 344257"/>
                      <a:gd name="connsiteY35" fmla="*/ 256555 h 281955"/>
                      <a:gd name="connsiteX36" fmla="*/ 38100 w 344257"/>
                      <a:gd name="connsiteY36" fmla="*/ 193055 h 281955"/>
                      <a:gd name="connsiteX37" fmla="*/ 25400 w 344257"/>
                      <a:gd name="connsiteY37" fmla="*/ 154955 h 281955"/>
                      <a:gd name="connsiteX38" fmla="*/ 76200 w 344257"/>
                      <a:gd name="connsiteY38" fmla="*/ 142255 h 281955"/>
                      <a:gd name="connsiteX39" fmla="*/ 114300 w 344257"/>
                      <a:gd name="connsiteY39" fmla="*/ 116855 h 281955"/>
                      <a:gd name="connsiteX40" fmla="*/ 190500 w 344257"/>
                      <a:gd name="connsiteY40" fmla="*/ 91455 h 281955"/>
                      <a:gd name="connsiteX41" fmla="*/ 266700 w 344257"/>
                      <a:gd name="connsiteY41" fmla="*/ 104155 h 281955"/>
                      <a:gd name="connsiteX42" fmla="*/ 317500 w 344257"/>
                      <a:gd name="connsiteY42" fmla="*/ 116855 h 281955"/>
                      <a:gd name="connsiteX43" fmla="*/ 254000 w 344257"/>
                      <a:gd name="connsiteY43" fmla="*/ 180355 h 28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44257" h="281955">
                        <a:moveTo>
                          <a:pt x="114300" y="40655"/>
                        </a:moveTo>
                        <a:lnTo>
                          <a:pt x="203200" y="66055"/>
                        </a:lnTo>
                        <a:cubicBezTo>
                          <a:pt x="64040" y="93887"/>
                          <a:pt x="209083" y="59086"/>
                          <a:pt x="88900" y="104155"/>
                        </a:cubicBezTo>
                        <a:cubicBezTo>
                          <a:pt x="72557" y="110284"/>
                          <a:pt x="54883" y="112060"/>
                          <a:pt x="38100" y="116855"/>
                        </a:cubicBezTo>
                        <a:cubicBezTo>
                          <a:pt x="25228" y="120533"/>
                          <a:pt x="12700" y="125322"/>
                          <a:pt x="0" y="129555"/>
                        </a:cubicBezTo>
                        <a:cubicBezTo>
                          <a:pt x="21167" y="133788"/>
                          <a:pt x="41914" y="142255"/>
                          <a:pt x="63500" y="142255"/>
                        </a:cubicBezTo>
                        <a:cubicBezTo>
                          <a:pt x="197278" y="142255"/>
                          <a:pt x="249001" y="99021"/>
                          <a:pt x="165100" y="154955"/>
                        </a:cubicBezTo>
                        <a:cubicBezTo>
                          <a:pt x="362734" y="211422"/>
                          <a:pt x="195229" y="151408"/>
                          <a:pt x="139700" y="193055"/>
                        </a:cubicBezTo>
                        <a:cubicBezTo>
                          <a:pt x="121462" y="206733"/>
                          <a:pt x="182033" y="209988"/>
                          <a:pt x="203200" y="218455"/>
                        </a:cubicBezTo>
                        <a:cubicBezTo>
                          <a:pt x="190500" y="231155"/>
                          <a:pt x="182712" y="253033"/>
                          <a:pt x="165100" y="256555"/>
                        </a:cubicBezTo>
                        <a:cubicBezTo>
                          <a:pt x="135747" y="262426"/>
                          <a:pt x="101107" y="260459"/>
                          <a:pt x="76200" y="243855"/>
                        </a:cubicBezTo>
                        <a:cubicBezTo>
                          <a:pt x="61677" y="234173"/>
                          <a:pt x="110067" y="235388"/>
                          <a:pt x="127000" y="231155"/>
                        </a:cubicBezTo>
                        <a:cubicBezTo>
                          <a:pt x="139700" y="222688"/>
                          <a:pt x="165100" y="221019"/>
                          <a:pt x="165100" y="205755"/>
                        </a:cubicBezTo>
                        <a:cubicBezTo>
                          <a:pt x="165100" y="192368"/>
                          <a:pt x="127000" y="206442"/>
                          <a:pt x="127000" y="193055"/>
                        </a:cubicBezTo>
                        <a:cubicBezTo>
                          <a:pt x="127000" y="179668"/>
                          <a:pt x="152400" y="184588"/>
                          <a:pt x="165100" y="180355"/>
                        </a:cubicBezTo>
                        <a:cubicBezTo>
                          <a:pt x="39316" y="148909"/>
                          <a:pt x="152400" y="190493"/>
                          <a:pt x="152400" y="142255"/>
                        </a:cubicBezTo>
                        <a:cubicBezTo>
                          <a:pt x="152400" y="126991"/>
                          <a:pt x="128645" y="122071"/>
                          <a:pt x="114300" y="116855"/>
                        </a:cubicBezTo>
                        <a:cubicBezTo>
                          <a:pt x="81493" y="104925"/>
                          <a:pt x="46567" y="99922"/>
                          <a:pt x="12700" y="91455"/>
                        </a:cubicBezTo>
                        <a:cubicBezTo>
                          <a:pt x="29633" y="87222"/>
                          <a:pt x="47457" y="85631"/>
                          <a:pt x="63500" y="78755"/>
                        </a:cubicBezTo>
                        <a:cubicBezTo>
                          <a:pt x="77529" y="72742"/>
                          <a:pt x="86336" y="53355"/>
                          <a:pt x="101600" y="53355"/>
                        </a:cubicBezTo>
                        <a:cubicBezTo>
                          <a:pt x="178269" y="53355"/>
                          <a:pt x="254000" y="70288"/>
                          <a:pt x="330200" y="78755"/>
                        </a:cubicBezTo>
                        <a:cubicBezTo>
                          <a:pt x="315753" y="83571"/>
                          <a:pt x="245223" y="105085"/>
                          <a:pt x="241300" y="116855"/>
                        </a:cubicBezTo>
                        <a:cubicBezTo>
                          <a:pt x="237067" y="129555"/>
                          <a:pt x="266700" y="125322"/>
                          <a:pt x="279400" y="129555"/>
                        </a:cubicBezTo>
                        <a:cubicBezTo>
                          <a:pt x="266700" y="138022"/>
                          <a:pt x="228212" y="147102"/>
                          <a:pt x="241300" y="154955"/>
                        </a:cubicBezTo>
                        <a:cubicBezTo>
                          <a:pt x="291277" y="184941"/>
                          <a:pt x="422564" y="151722"/>
                          <a:pt x="279400" y="180355"/>
                        </a:cubicBezTo>
                        <a:cubicBezTo>
                          <a:pt x="266700" y="188822"/>
                          <a:pt x="255780" y="210582"/>
                          <a:pt x="241300" y="205755"/>
                        </a:cubicBezTo>
                        <a:cubicBezTo>
                          <a:pt x="171247" y="182404"/>
                          <a:pt x="215021" y="125402"/>
                          <a:pt x="228600" y="91455"/>
                        </a:cubicBezTo>
                        <a:cubicBezTo>
                          <a:pt x="198031" y="-252"/>
                          <a:pt x="243253" y="96783"/>
                          <a:pt x="88900" y="40655"/>
                        </a:cubicBezTo>
                        <a:cubicBezTo>
                          <a:pt x="76319" y="36080"/>
                          <a:pt x="62969" y="4591"/>
                          <a:pt x="76200" y="2555"/>
                        </a:cubicBezTo>
                        <a:cubicBezTo>
                          <a:pt x="134927" y="-6480"/>
                          <a:pt x="194733" y="11022"/>
                          <a:pt x="254000" y="15255"/>
                        </a:cubicBezTo>
                        <a:cubicBezTo>
                          <a:pt x="266700" y="27955"/>
                          <a:pt x="284668" y="37004"/>
                          <a:pt x="292100" y="53355"/>
                        </a:cubicBezTo>
                        <a:cubicBezTo>
                          <a:pt x="306545" y="85135"/>
                          <a:pt x="317500" y="154955"/>
                          <a:pt x="317500" y="154955"/>
                        </a:cubicBezTo>
                        <a:cubicBezTo>
                          <a:pt x="313267" y="188822"/>
                          <a:pt x="324372" y="228594"/>
                          <a:pt x="304800" y="256555"/>
                        </a:cubicBezTo>
                        <a:cubicBezTo>
                          <a:pt x="289446" y="278489"/>
                          <a:pt x="228600" y="281955"/>
                          <a:pt x="228600" y="281955"/>
                        </a:cubicBezTo>
                        <a:cubicBezTo>
                          <a:pt x="177800" y="277722"/>
                          <a:pt x="126782" y="275578"/>
                          <a:pt x="76200" y="269255"/>
                        </a:cubicBezTo>
                        <a:cubicBezTo>
                          <a:pt x="58880" y="267090"/>
                          <a:pt x="33206" y="272167"/>
                          <a:pt x="25400" y="256555"/>
                        </a:cubicBezTo>
                        <a:cubicBezTo>
                          <a:pt x="15747" y="237248"/>
                          <a:pt x="33867" y="214222"/>
                          <a:pt x="38100" y="193055"/>
                        </a:cubicBezTo>
                        <a:cubicBezTo>
                          <a:pt x="33867" y="180355"/>
                          <a:pt x="17368" y="165665"/>
                          <a:pt x="25400" y="154955"/>
                        </a:cubicBezTo>
                        <a:cubicBezTo>
                          <a:pt x="35873" y="140991"/>
                          <a:pt x="60157" y="149131"/>
                          <a:pt x="76200" y="142255"/>
                        </a:cubicBezTo>
                        <a:cubicBezTo>
                          <a:pt x="90229" y="136242"/>
                          <a:pt x="100352" y="123054"/>
                          <a:pt x="114300" y="116855"/>
                        </a:cubicBezTo>
                        <a:cubicBezTo>
                          <a:pt x="138766" y="105981"/>
                          <a:pt x="165100" y="99922"/>
                          <a:pt x="190500" y="91455"/>
                        </a:cubicBezTo>
                        <a:cubicBezTo>
                          <a:pt x="215900" y="95688"/>
                          <a:pt x="241450" y="99105"/>
                          <a:pt x="266700" y="104155"/>
                        </a:cubicBezTo>
                        <a:cubicBezTo>
                          <a:pt x="283816" y="107578"/>
                          <a:pt x="323982" y="100649"/>
                          <a:pt x="317500" y="116855"/>
                        </a:cubicBezTo>
                        <a:cubicBezTo>
                          <a:pt x="278842" y="213499"/>
                          <a:pt x="211375" y="137730"/>
                          <a:pt x="254000" y="180355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Freeform 347"/>
                  <p:cNvSpPr/>
                  <p:nvPr/>
                </p:nvSpPr>
                <p:spPr>
                  <a:xfrm>
                    <a:off x="5463313" y="1193800"/>
                    <a:ext cx="391387" cy="318540"/>
                  </a:xfrm>
                  <a:custGeom>
                    <a:avLst/>
                    <a:gdLst>
                      <a:gd name="connsiteX0" fmla="*/ 73887 w 391387"/>
                      <a:gd name="connsiteY0" fmla="*/ 38100 h 318540"/>
                      <a:gd name="connsiteX1" fmla="*/ 73887 w 391387"/>
                      <a:gd name="connsiteY1" fmla="*/ 50800 h 318540"/>
                      <a:gd name="connsiteX2" fmla="*/ 48487 w 391387"/>
                      <a:gd name="connsiteY2" fmla="*/ 88900 h 318540"/>
                      <a:gd name="connsiteX3" fmla="*/ 61187 w 391387"/>
                      <a:gd name="connsiteY3" fmla="*/ 190500 h 318540"/>
                      <a:gd name="connsiteX4" fmla="*/ 99287 w 391387"/>
                      <a:gd name="connsiteY4" fmla="*/ 203200 h 318540"/>
                      <a:gd name="connsiteX5" fmla="*/ 213587 w 391387"/>
                      <a:gd name="connsiteY5" fmla="*/ 228600 h 318540"/>
                      <a:gd name="connsiteX6" fmla="*/ 251687 w 391387"/>
                      <a:gd name="connsiteY6" fmla="*/ 215900 h 318540"/>
                      <a:gd name="connsiteX7" fmla="*/ 200887 w 391387"/>
                      <a:gd name="connsiteY7" fmla="*/ 203200 h 318540"/>
                      <a:gd name="connsiteX8" fmla="*/ 162787 w 391387"/>
                      <a:gd name="connsiteY8" fmla="*/ 190500 h 318540"/>
                      <a:gd name="connsiteX9" fmla="*/ 48487 w 391387"/>
                      <a:gd name="connsiteY9" fmla="*/ 203200 h 318540"/>
                      <a:gd name="connsiteX10" fmla="*/ 61187 w 391387"/>
                      <a:gd name="connsiteY10" fmla="*/ 241300 h 318540"/>
                      <a:gd name="connsiteX11" fmla="*/ 99287 w 391387"/>
                      <a:gd name="connsiteY11" fmla="*/ 254000 h 318540"/>
                      <a:gd name="connsiteX12" fmla="*/ 137387 w 391387"/>
                      <a:gd name="connsiteY12" fmla="*/ 279400 h 318540"/>
                      <a:gd name="connsiteX13" fmla="*/ 340587 w 391387"/>
                      <a:gd name="connsiteY13" fmla="*/ 266700 h 318540"/>
                      <a:gd name="connsiteX14" fmla="*/ 353287 w 391387"/>
                      <a:gd name="connsiteY14" fmla="*/ 228600 h 318540"/>
                      <a:gd name="connsiteX15" fmla="*/ 302487 w 391387"/>
                      <a:gd name="connsiteY15" fmla="*/ 241300 h 318540"/>
                      <a:gd name="connsiteX16" fmla="*/ 340587 w 391387"/>
                      <a:gd name="connsiteY16" fmla="*/ 127000 h 318540"/>
                      <a:gd name="connsiteX17" fmla="*/ 315187 w 391387"/>
                      <a:gd name="connsiteY17" fmla="*/ 63500 h 318540"/>
                      <a:gd name="connsiteX18" fmla="*/ 277087 w 391387"/>
                      <a:gd name="connsiteY18" fmla="*/ 25400 h 318540"/>
                      <a:gd name="connsiteX19" fmla="*/ 238987 w 391387"/>
                      <a:gd name="connsiteY19" fmla="*/ 12700 h 318540"/>
                      <a:gd name="connsiteX20" fmla="*/ 315187 w 391387"/>
                      <a:gd name="connsiteY20" fmla="*/ 25400 h 318540"/>
                      <a:gd name="connsiteX21" fmla="*/ 353287 w 391387"/>
                      <a:gd name="connsiteY21" fmla="*/ 63500 h 318540"/>
                      <a:gd name="connsiteX22" fmla="*/ 365987 w 391387"/>
                      <a:gd name="connsiteY22" fmla="*/ 266700 h 318540"/>
                      <a:gd name="connsiteX23" fmla="*/ 391387 w 391387"/>
                      <a:gd name="connsiteY23" fmla="*/ 190500 h 318540"/>
                      <a:gd name="connsiteX24" fmla="*/ 302487 w 391387"/>
                      <a:gd name="connsiteY24" fmla="*/ 114300 h 318540"/>
                      <a:gd name="connsiteX25" fmla="*/ 213587 w 391387"/>
                      <a:gd name="connsiteY25" fmla="*/ 38100 h 318540"/>
                      <a:gd name="connsiteX26" fmla="*/ 150087 w 391387"/>
                      <a:gd name="connsiteY26" fmla="*/ 63500 h 318540"/>
                      <a:gd name="connsiteX27" fmla="*/ 73887 w 391387"/>
                      <a:gd name="connsiteY27" fmla="*/ 88900 h 318540"/>
                      <a:gd name="connsiteX28" fmla="*/ 35787 w 391387"/>
                      <a:gd name="connsiteY28" fmla="*/ 165100 h 318540"/>
                      <a:gd name="connsiteX29" fmla="*/ 111987 w 391387"/>
                      <a:gd name="connsiteY29" fmla="*/ 228600 h 318540"/>
                      <a:gd name="connsiteX30" fmla="*/ 150087 w 391387"/>
                      <a:gd name="connsiteY30" fmla="*/ 241300 h 318540"/>
                      <a:gd name="connsiteX31" fmla="*/ 289787 w 391387"/>
                      <a:gd name="connsiteY31" fmla="*/ 266700 h 318540"/>
                      <a:gd name="connsiteX32" fmla="*/ 327887 w 391387"/>
                      <a:gd name="connsiteY32" fmla="*/ 254000 h 318540"/>
                      <a:gd name="connsiteX33" fmla="*/ 111987 w 391387"/>
                      <a:gd name="connsiteY33" fmla="*/ 266700 h 318540"/>
                      <a:gd name="connsiteX34" fmla="*/ 200887 w 391387"/>
                      <a:gd name="connsiteY34" fmla="*/ 292100 h 318540"/>
                      <a:gd name="connsiteX35" fmla="*/ 277087 w 391387"/>
                      <a:gd name="connsiteY35" fmla="*/ 304800 h 318540"/>
                      <a:gd name="connsiteX36" fmla="*/ 137387 w 391387"/>
                      <a:gd name="connsiteY36" fmla="*/ 304800 h 318540"/>
                      <a:gd name="connsiteX37" fmla="*/ 99287 w 391387"/>
                      <a:gd name="connsiteY37" fmla="*/ 266700 h 318540"/>
                      <a:gd name="connsiteX38" fmla="*/ 73887 w 391387"/>
                      <a:gd name="connsiteY38" fmla="*/ 152400 h 318540"/>
                      <a:gd name="connsiteX39" fmla="*/ 86587 w 391387"/>
                      <a:gd name="connsiteY39" fmla="*/ 63500 h 318540"/>
                      <a:gd name="connsiteX40" fmla="*/ 111987 w 391387"/>
                      <a:gd name="connsiteY40" fmla="*/ 25400 h 318540"/>
                      <a:gd name="connsiteX41" fmla="*/ 188187 w 391387"/>
                      <a:gd name="connsiteY41" fmla="*/ 0 h 318540"/>
                      <a:gd name="connsiteX42" fmla="*/ 226287 w 391387"/>
                      <a:gd name="connsiteY42" fmla="*/ 12700 h 318540"/>
                      <a:gd name="connsiteX43" fmla="*/ 137387 w 391387"/>
                      <a:gd name="connsiteY43" fmla="*/ 50800 h 318540"/>
                      <a:gd name="connsiteX44" fmla="*/ 86587 w 391387"/>
                      <a:gd name="connsiteY44" fmla="*/ 114300 h 318540"/>
                      <a:gd name="connsiteX45" fmla="*/ 48487 w 391387"/>
                      <a:gd name="connsiteY45" fmla="*/ 127000 h 318540"/>
                      <a:gd name="connsiteX46" fmla="*/ 48487 w 391387"/>
                      <a:gd name="connsiteY46" fmla="*/ 241300 h 31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1387" h="318540">
                        <a:moveTo>
                          <a:pt x="73887" y="38100"/>
                        </a:moveTo>
                        <a:cubicBezTo>
                          <a:pt x="-82683" y="132042"/>
                          <a:pt x="55369" y="44627"/>
                          <a:pt x="73887" y="50800"/>
                        </a:cubicBezTo>
                        <a:cubicBezTo>
                          <a:pt x="88367" y="55627"/>
                          <a:pt x="56954" y="76200"/>
                          <a:pt x="48487" y="88900"/>
                        </a:cubicBezTo>
                        <a:cubicBezTo>
                          <a:pt x="52720" y="122767"/>
                          <a:pt x="47325" y="159311"/>
                          <a:pt x="61187" y="190500"/>
                        </a:cubicBezTo>
                        <a:cubicBezTo>
                          <a:pt x="66624" y="202733"/>
                          <a:pt x="86219" y="200296"/>
                          <a:pt x="99287" y="203200"/>
                        </a:cubicBezTo>
                        <a:cubicBezTo>
                          <a:pt x="233394" y="233002"/>
                          <a:pt x="127818" y="200010"/>
                          <a:pt x="213587" y="228600"/>
                        </a:cubicBezTo>
                        <a:cubicBezTo>
                          <a:pt x="226287" y="224367"/>
                          <a:pt x="257674" y="227874"/>
                          <a:pt x="251687" y="215900"/>
                        </a:cubicBezTo>
                        <a:cubicBezTo>
                          <a:pt x="243881" y="200288"/>
                          <a:pt x="217670" y="207995"/>
                          <a:pt x="200887" y="203200"/>
                        </a:cubicBezTo>
                        <a:cubicBezTo>
                          <a:pt x="188015" y="199522"/>
                          <a:pt x="175487" y="194733"/>
                          <a:pt x="162787" y="190500"/>
                        </a:cubicBezTo>
                        <a:cubicBezTo>
                          <a:pt x="124687" y="194733"/>
                          <a:pt x="82774" y="186056"/>
                          <a:pt x="48487" y="203200"/>
                        </a:cubicBezTo>
                        <a:cubicBezTo>
                          <a:pt x="36513" y="209187"/>
                          <a:pt x="51721" y="231834"/>
                          <a:pt x="61187" y="241300"/>
                        </a:cubicBezTo>
                        <a:cubicBezTo>
                          <a:pt x="70653" y="250766"/>
                          <a:pt x="87313" y="248013"/>
                          <a:pt x="99287" y="254000"/>
                        </a:cubicBezTo>
                        <a:cubicBezTo>
                          <a:pt x="112939" y="260826"/>
                          <a:pt x="124687" y="270933"/>
                          <a:pt x="137387" y="279400"/>
                        </a:cubicBezTo>
                        <a:cubicBezTo>
                          <a:pt x="205120" y="275167"/>
                          <a:pt x="274526" y="282244"/>
                          <a:pt x="340587" y="266700"/>
                        </a:cubicBezTo>
                        <a:cubicBezTo>
                          <a:pt x="353618" y="263634"/>
                          <a:pt x="364426" y="236026"/>
                          <a:pt x="353287" y="228600"/>
                        </a:cubicBezTo>
                        <a:cubicBezTo>
                          <a:pt x="338764" y="218918"/>
                          <a:pt x="319420" y="237067"/>
                          <a:pt x="302487" y="241300"/>
                        </a:cubicBezTo>
                        <a:cubicBezTo>
                          <a:pt x="356635" y="160078"/>
                          <a:pt x="364729" y="191378"/>
                          <a:pt x="340587" y="127000"/>
                        </a:cubicBezTo>
                        <a:cubicBezTo>
                          <a:pt x="332582" y="105654"/>
                          <a:pt x="327269" y="82832"/>
                          <a:pt x="315187" y="63500"/>
                        </a:cubicBezTo>
                        <a:cubicBezTo>
                          <a:pt x="305668" y="48270"/>
                          <a:pt x="292031" y="35363"/>
                          <a:pt x="277087" y="25400"/>
                        </a:cubicBezTo>
                        <a:cubicBezTo>
                          <a:pt x="265948" y="17974"/>
                          <a:pt x="225600" y="12700"/>
                          <a:pt x="238987" y="12700"/>
                        </a:cubicBezTo>
                        <a:cubicBezTo>
                          <a:pt x="264737" y="12700"/>
                          <a:pt x="289787" y="21167"/>
                          <a:pt x="315187" y="25400"/>
                        </a:cubicBezTo>
                        <a:cubicBezTo>
                          <a:pt x="327887" y="38100"/>
                          <a:pt x="341789" y="49702"/>
                          <a:pt x="353287" y="63500"/>
                        </a:cubicBezTo>
                        <a:cubicBezTo>
                          <a:pt x="419633" y="143116"/>
                          <a:pt x="342506" y="102330"/>
                          <a:pt x="365987" y="266700"/>
                        </a:cubicBezTo>
                        <a:cubicBezTo>
                          <a:pt x="369773" y="293205"/>
                          <a:pt x="391387" y="190500"/>
                          <a:pt x="391387" y="190500"/>
                        </a:cubicBezTo>
                        <a:cubicBezTo>
                          <a:pt x="283023" y="82136"/>
                          <a:pt x="432824" y="228345"/>
                          <a:pt x="302487" y="114300"/>
                        </a:cubicBezTo>
                        <a:cubicBezTo>
                          <a:pt x="203938" y="28070"/>
                          <a:pt x="295167" y="92487"/>
                          <a:pt x="213587" y="38100"/>
                        </a:cubicBezTo>
                        <a:cubicBezTo>
                          <a:pt x="192420" y="46567"/>
                          <a:pt x="171512" y="55709"/>
                          <a:pt x="150087" y="63500"/>
                        </a:cubicBezTo>
                        <a:cubicBezTo>
                          <a:pt x="124925" y="72650"/>
                          <a:pt x="73887" y="88900"/>
                          <a:pt x="73887" y="88900"/>
                        </a:cubicBezTo>
                        <a:cubicBezTo>
                          <a:pt x="65042" y="102168"/>
                          <a:pt x="32282" y="144068"/>
                          <a:pt x="35787" y="165100"/>
                        </a:cubicBezTo>
                        <a:cubicBezTo>
                          <a:pt x="42025" y="202528"/>
                          <a:pt x="84328" y="216746"/>
                          <a:pt x="111987" y="228600"/>
                        </a:cubicBezTo>
                        <a:cubicBezTo>
                          <a:pt x="124292" y="233873"/>
                          <a:pt x="137215" y="237622"/>
                          <a:pt x="150087" y="241300"/>
                        </a:cubicBezTo>
                        <a:cubicBezTo>
                          <a:pt x="209967" y="258409"/>
                          <a:pt x="217839" y="256422"/>
                          <a:pt x="289787" y="266700"/>
                        </a:cubicBezTo>
                        <a:cubicBezTo>
                          <a:pt x="302487" y="262467"/>
                          <a:pt x="341274" y="254000"/>
                          <a:pt x="327887" y="254000"/>
                        </a:cubicBezTo>
                        <a:cubicBezTo>
                          <a:pt x="255796" y="254000"/>
                          <a:pt x="181038" y="245985"/>
                          <a:pt x="111987" y="266700"/>
                        </a:cubicBezTo>
                        <a:cubicBezTo>
                          <a:pt x="82468" y="275556"/>
                          <a:pt x="170857" y="285170"/>
                          <a:pt x="200887" y="292100"/>
                        </a:cubicBezTo>
                        <a:cubicBezTo>
                          <a:pt x="225978" y="297890"/>
                          <a:pt x="251687" y="300567"/>
                          <a:pt x="277087" y="304800"/>
                        </a:cubicBezTo>
                        <a:cubicBezTo>
                          <a:pt x="223563" y="315505"/>
                          <a:pt x="192857" y="329453"/>
                          <a:pt x="137387" y="304800"/>
                        </a:cubicBezTo>
                        <a:cubicBezTo>
                          <a:pt x="120974" y="297506"/>
                          <a:pt x="111987" y="279400"/>
                          <a:pt x="99287" y="266700"/>
                        </a:cubicBezTo>
                        <a:cubicBezTo>
                          <a:pt x="86191" y="227411"/>
                          <a:pt x="73887" y="197102"/>
                          <a:pt x="73887" y="152400"/>
                        </a:cubicBezTo>
                        <a:cubicBezTo>
                          <a:pt x="73887" y="122466"/>
                          <a:pt x="77985" y="92172"/>
                          <a:pt x="86587" y="63500"/>
                        </a:cubicBezTo>
                        <a:cubicBezTo>
                          <a:pt x="90973" y="48880"/>
                          <a:pt x="99044" y="33490"/>
                          <a:pt x="111987" y="25400"/>
                        </a:cubicBezTo>
                        <a:cubicBezTo>
                          <a:pt x="134691" y="11210"/>
                          <a:pt x="188187" y="0"/>
                          <a:pt x="188187" y="0"/>
                        </a:cubicBezTo>
                        <a:cubicBezTo>
                          <a:pt x="200887" y="4233"/>
                          <a:pt x="230520" y="0"/>
                          <a:pt x="226287" y="12700"/>
                        </a:cubicBezTo>
                        <a:cubicBezTo>
                          <a:pt x="222364" y="24470"/>
                          <a:pt x="151834" y="45984"/>
                          <a:pt x="137387" y="50800"/>
                        </a:cubicBezTo>
                        <a:cubicBezTo>
                          <a:pt x="122739" y="94743"/>
                          <a:pt x="132543" y="91322"/>
                          <a:pt x="86587" y="114300"/>
                        </a:cubicBezTo>
                        <a:cubicBezTo>
                          <a:pt x="74613" y="120287"/>
                          <a:pt x="52334" y="114178"/>
                          <a:pt x="48487" y="127000"/>
                        </a:cubicBezTo>
                        <a:cubicBezTo>
                          <a:pt x="37539" y="163493"/>
                          <a:pt x="48487" y="203200"/>
                          <a:pt x="48487" y="24130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39" name="Group 438"/>
            <p:cNvGrpSpPr/>
            <p:nvPr/>
          </p:nvGrpSpPr>
          <p:grpSpPr>
            <a:xfrm>
              <a:off x="6071917" y="2654448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464" name="Straight Connector 46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5" name="Group 46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7" name="Oval 46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reeform 46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7" name="Group 526"/>
            <p:cNvGrpSpPr/>
            <p:nvPr/>
          </p:nvGrpSpPr>
          <p:grpSpPr>
            <a:xfrm>
              <a:off x="4183537" y="4327741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528" name="Straight Connector 52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9" name="Group 52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30" name="Straight Connector 52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1" name="Oval 53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Freeform 53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Freeform 53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Freeform 53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5" name="Group 534"/>
            <p:cNvGrpSpPr/>
            <p:nvPr/>
          </p:nvGrpSpPr>
          <p:grpSpPr>
            <a:xfrm>
              <a:off x="4121663" y="3830221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536" name="Straight Connector 535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7" name="Group 536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38" name="Straight Connector 537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9" name="Oval 538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Freeform 539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Freeform 540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Freeform 541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3" name="Group 542"/>
            <p:cNvGrpSpPr/>
            <p:nvPr/>
          </p:nvGrpSpPr>
          <p:grpSpPr>
            <a:xfrm>
              <a:off x="4531767" y="4165579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544" name="Straight Connector 54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5" name="Group 54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46" name="Straight Connector 54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7" name="Oval 54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Freeform 54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Freeform 54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1" name="Group 550"/>
            <p:cNvGrpSpPr/>
            <p:nvPr/>
          </p:nvGrpSpPr>
          <p:grpSpPr>
            <a:xfrm>
              <a:off x="4312415" y="3729600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552" name="Straight Connector 55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3" name="Group 55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54" name="Straight Connector 55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5" name="Oval 55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Freeform 55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Freeform 55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Freeform 55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9" name="Group 558"/>
            <p:cNvGrpSpPr/>
            <p:nvPr/>
          </p:nvGrpSpPr>
          <p:grpSpPr>
            <a:xfrm>
              <a:off x="4274435" y="3993181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560" name="Straight Connector 559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1" name="Group 560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3" name="Oval 562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Freeform 563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Freeform 564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Freeform 565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2" name="Group 671"/>
            <p:cNvGrpSpPr/>
            <p:nvPr/>
          </p:nvGrpSpPr>
          <p:grpSpPr>
            <a:xfrm rot="5400000">
              <a:off x="5056063" y="2953593"/>
              <a:ext cx="340605" cy="496591"/>
              <a:chOff x="3913077" y="791053"/>
              <a:chExt cx="752248" cy="978809"/>
            </a:xfrm>
          </p:grpSpPr>
          <p:sp>
            <p:nvSpPr>
              <p:cNvPr id="673" name="Rounded Rectangle 672"/>
              <p:cNvSpPr/>
              <p:nvPr/>
            </p:nvSpPr>
            <p:spPr>
              <a:xfrm>
                <a:off x="3913077" y="791053"/>
                <a:ext cx="752248" cy="97880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Freeform 673"/>
              <p:cNvSpPr/>
              <p:nvPr/>
            </p:nvSpPr>
            <p:spPr>
              <a:xfrm>
                <a:off x="4259983" y="952122"/>
                <a:ext cx="253707" cy="731010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Freeform 674"/>
              <p:cNvSpPr/>
              <p:nvPr/>
            </p:nvSpPr>
            <p:spPr>
              <a:xfrm>
                <a:off x="4006276" y="897626"/>
                <a:ext cx="253707" cy="731010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/>
            <p:cNvGrpSpPr/>
            <p:nvPr/>
          </p:nvGrpSpPr>
          <p:grpSpPr>
            <a:xfrm>
              <a:off x="5104046" y="2316981"/>
              <a:ext cx="340605" cy="452589"/>
              <a:chOff x="3913077" y="791053"/>
              <a:chExt cx="752248" cy="978809"/>
            </a:xfrm>
          </p:grpSpPr>
          <p:sp>
            <p:nvSpPr>
              <p:cNvPr id="679" name="Rounded Rectangle 678"/>
              <p:cNvSpPr/>
              <p:nvPr/>
            </p:nvSpPr>
            <p:spPr>
              <a:xfrm>
                <a:off x="3913077" y="791053"/>
                <a:ext cx="752248" cy="97880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Freeform 679"/>
              <p:cNvSpPr/>
              <p:nvPr/>
            </p:nvSpPr>
            <p:spPr>
              <a:xfrm>
                <a:off x="4259983" y="952122"/>
                <a:ext cx="253707" cy="731010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Freeform 680"/>
              <p:cNvSpPr/>
              <p:nvPr/>
            </p:nvSpPr>
            <p:spPr>
              <a:xfrm>
                <a:off x="4006276" y="897626"/>
                <a:ext cx="253707" cy="731010"/>
              </a:xfrm>
              <a:custGeom>
                <a:avLst/>
                <a:gdLst>
                  <a:gd name="connsiteX0" fmla="*/ 165100 w 484009"/>
                  <a:gd name="connsiteY0" fmla="*/ 0 h 1498600"/>
                  <a:gd name="connsiteX1" fmla="*/ 127000 w 484009"/>
                  <a:gd name="connsiteY1" fmla="*/ 63500 h 1498600"/>
                  <a:gd name="connsiteX2" fmla="*/ 127000 w 484009"/>
                  <a:gd name="connsiteY2" fmla="*/ 355600 h 1498600"/>
                  <a:gd name="connsiteX3" fmla="*/ 177800 w 484009"/>
                  <a:gd name="connsiteY3" fmla="*/ 381000 h 1498600"/>
                  <a:gd name="connsiteX4" fmla="*/ 241300 w 484009"/>
                  <a:gd name="connsiteY4" fmla="*/ 419100 h 1498600"/>
                  <a:gd name="connsiteX5" fmla="*/ 419100 w 484009"/>
                  <a:gd name="connsiteY5" fmla="*/ 393700 h 1498600"/>
                  <a:gd name="connsiteX6" fmla="*/ 444500 w 484009"/>
                  <a:gd name="connsiteY6" fmla="*/ 266700 h 1498600"/>
                  <a:gd name="connsiteX7" fmla="*/ 406400 w 484009"/>
                  <a:gd name="connsiteY7" fmla="*/ 241300 h 1498600"/>
                  <a:gd name="connsiteX8" fmla="*/ 304800 w 484009"/>
                  <a:gd name="connsiteY8" fmla="*/ 215900 h 1498600"/>
                  <a:gd name="connsiteX9" fmla="*/ 165100 w 484009"/>
                  <a:gd name="connsiteY9" fmla="*/ 228600 h 1498600"/>
                  <a:gd name="connsiteX10" fmla="*/ 88900 w 484009"/>
                  <a:gd name="connsiteY10" fmla="*/ 279400 h 1498600"/>
                  <a:gd name="connsiteX11" fmla="*/ 63500 w 484009"/>
                  <a:gd name="connsiteY11" fmla="*/ 317500 h 1498600"/>
                  <a:gd name="connsiteX12" fmla="*/ 25400 w 484009"/>
                  <a:gd name="connsiteY12" fmla="*/ 355600 h 1498600"/>
                  <a:gd name="connsiteX13" fmla="*/ 0 w 484009"/>
                  <a:gd name="connsiteY13" fmla="*/ 457200 h 1498600"/>
                  <a:gd name="connsiteX14" fmla="*/ 12700 w 484009"/>
                  <a:gd name="connsiteY14" fmla="*/ 647700 h 1498600"/>
                  <a:gd name="connsiteX15" fmla="*/ 50800 w 484009"/>
                  <a:gd name="connsiteY15" fmla="*/ 673100 h 1498600"/>
                  <a:gd name="connsiteX16" fmla="*/ 127000 w 484009"/>
                  <a:gd name="connsiteY16" fmla="*/ 749300 h 1498600"/>
                  <a:gd name="connsiteX17" fmla="*/ 165100 w 484009"/>
                  <a:gd name="connsiteY17" fmla="*/ 774700 h 1498600"/>
                  <a:gd name="connsiteX18" fmla="*/ 241300 w 484009"/>
                  <a:gd name="connsiteY18" fmla="*/ 825500 h 1498600"/>
                  <a:gd name="connsiteX19" fmla="*/ 469900 w 484009"/>
                  <a:gd name="connsiteY19" fmla="*/ 812800 h 1498600"/>
                  <a:gd name="connsiteX20" fmla="*/ 482600 w 484009"/>
                  <a:gd name="connsiteY20" fmla="*/ 774700 h 1498600"/>
                  <a:gd name="connsiteX21" fmla="*/ 444500 w 484009"/>
                  <a:gd name="connsiteY21" fmla="*/ 723900 h 1498600"/>
                  <a:gd name="connsiteX22" fmla="*/ 330200 w 484009"/>
                  <a:gd name="connsiteY22" fmla="*/ 698500 h 1498600"/>
                  <a:gd name="connsiteX23" fmla="*/ 139700 w 484009"/>
                  <a:gd name="connsiteY23" fmla="*/ 762000 h 1498600"/>
                  <a:gd name="connsiteX24" fmla="*/ 127000 w 484009"/>
                  <a:gd name="connsiteY24" fmla="*/ 800100 h 1498600"/>
                  <a:gd name="connsiteX25" fmla="*/ 127000 w 484009"/>
                  <a:gd name="connsiteY25" fmla="*/ 1104900 h 1498600"/>
                  <a:gd name="connsiteX26" fmla="*/ 165100 w 484009"/>
                  <a:gd name="connsiteY26" fmla="*/ 1143000 h 1498600"/>
                  <a:gd name="connsiteX27" fmla="*/ 266700 w 484009"/>
                  <a:gd name="connsiteY27" fmla="*/ 1181100 h 1498600"/>
                  <a:gd name="connsiteX28" fmla="*/ 393700 w 484009"/>
                  <a:gd name="connsiteY28" fmla="*/ 1168400 h 1498600"/>
                  <a:gd name="connsiteX29" fmla="*/ 381000 w 484009"/>
                  <a:gd name="connsiteY29" fmla="*/ 1104900 h 1498600"/>
                  <a:gd name="connsiteX30" fmla="*/ 254000 w 484009"/>
                  <a:gd name="connsiteY30" fmla="*/ 1079500 h 1498600"/>
                  <a:gd name="connsiteX31" fmla="*/ 203200 w 484009"/>
                  <a:gd name="connsiteY31" fmla="*/ 1104900 h 1498600"/>
                  <a:gd name="connsiteX32" fmla="*/ 165100 w 484009"/>
                  <a:gd name="connsiteY32" fmla="*/ 1117600 h 1498600"/>
                  <a:gd name="connsiteX33" fmla="*/ 101600 w 484009"/>
                  <a:gd name="connsiteY33" fmla="*/ 1206500 h 1498600"/>
                  <a:gd name="connsiteX34" fmla="*/ 88900 w 484009"/>
                  <a:gd name="connsiteY34" fmla="*/ 1257300 h 1498600"/>
                  <a:gd name="connsiteX35" fmla="*/ 101600 w 484009"/>
                  <a:gd name="connsiteY3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4009" h="1498600">
                    <a:moveTo>
                      <a:pt x="165100" y="0"/>
                    </a:moveTo>
                    <a:cubicBezTo>
                      <a:pt x="152400" y="21167"/>
                      <a:pt x="140083" y="42568"/>
                      <a:pt x="127000" y="63500"/>
                    </a:cubicBezTo>
                    <a:cubicBezTo>
                      <a:pt x="61586" y="168162"/>
                      <a:pt x="60026" y="110029"/>
                      <a:pt x="127000" y="355600"/>
                    </a:cubicBezTo>
                    <a:cubicBezTo>
                      <a:pt x="131981" y="373865"/>
                      <a:pt x="161250" y="371806"/>
                      <a:pt x="177800" y="381000"/>
                    </a:cubicBezTo>
                    <a:cubicBezTo>
                      <a:pt x="199378" y="392988"/>
                      <a:pt x="220133" y="406400"/>
                      <a:pt x="241300" y="419100"/>
                    </a:cubicBezTo>
                    <a:cubicBezTo>
                      <a:pt x="300567" y="410633"/>
                      <a:pt x="361664" y="410593"/>
                      <a:pt x="419100" y="393700"/>
                    </a:cubicBezTo>
                    <a:cubicBezTo>
                      <a:pt x="477738" y="376453"/>
                      <a:pt x="460787" y="303346"/>
                      <a:pt x="444500" y="266700"/>
                    </a:cubicBezTo>
                    <a:cubicBezTo>
                      <a:pt x="438301" y="252752"/>
                      <a:pt x="420052" y="248126"/>
                      <a:pt x="406400" y="241300"/>
                    </a:cubicBezTo>
                    <a:cubicBezTo>
                      <a:pt x="380365" y="228283"/>
                      <a:pt x="328952" y="220730"/>
                      <a:pt x="304800" y="215900"/>
                    </a:cubicBezTo>
                    <a:cubicBezTo>
                      <a:pt x="258233" y="220133"/>
                      <a:pt x="209959" y="215406"/>
                      <a:pt x="165100" y="228600"/>
                    </a:cubicBezTo>
                    <a:cubicBezTo>
                      <a:pt x="135813" y="237214"/>
                      <a:pt x="88900" y="279400"/>
                      <a:pt x="88900" y="279400"/>
                    </a:cubicBezTo>
                    <a:cubicBezTo>
                      <a:pt x="80433" y="292100"/>
                      <a:pt x="73271" y="305774"/>
                      <a:pt x="63500" y="317500"/>
                    </a:cubicBezTo>
                    <a:cubicBezTo>
                      <a:pt x="52002" y="331298"/>
                      <a:pt x="35363" y="340656"/>
                      <a:pt x="25400" y="355600"/>
                    </a:cubicBezTo>
                    <a:cubicBezTo>
                      <a:pt x="14242" y="372337"/>
                      <a:pt x="1832" y="448040"/>
                      <a:pt x="0" y="457200"/>
                    </a:cubicBezTo>
                    <a:cubicBezTo>
                      <a:pt x="4233" y="520700"/>
                      <a:pt x="-1876" y="585751"/>
                      <a:pt x="12700" y="647700"/>
                    </a:cubicBezTo>
                    <a:cubicBezTo>
                      <a:pt x="16196" y="662558"/>
                      <a:pt x="39392" y="662959"/>
                      <a:pt x="50800" y="673100"/>
                    </a:cubicBezTo>
                    <a:cubicBezTo>
                      <a:pt x="77648" y="696965"/>
                      <a:pt x="97112" y="729375"/>
                      <a:pt x="127000" y="749300"/>
                    </a:cubicBezTo>
                    <a:cubicBezTo>
                      <a:pt x="139700" y="757767"/>
                      <a:pt x="153374" y="764929"/>
                      <a:pt x="165100" y="774700"/>
                    </a:cubicBezTo>
                    <a:cubicBezTo>
                      <a:pt x="228521" y="827551"/>
                      <a:pt x="174343" y="803181"/>
                      <a:pt x="241300" y="825500"/>
                    </a:cubicBezTo>
                    <a:cubicBezTo>
                      <a:pt x="317500" y="821267"/>
                      <a:pt x="395220" y="828522"/>
                      <a:pt x="469900" y="812800"/>
                    </a:cubicBezTo>
                    <a:cubicBezTo>
                      <a:pt x="483000" y="810042"/>
                      <a:pt x="486278" y="787572"/>
                      <a:pt x="482600" y="774700"/>
                    </a:cubicBezTo>
                    <a:cubicBezTo>
                      <a:pt x="476785" y="754348"/>
                      <a:pt x="461724" y="736203"/>
                      <a:pt x="444500" y="723900"/>
                    </a:cubicBezTo>
                    <a:cubicBezTo>
                      <a:pt x="437525" y="718918"/>
                      <a:pt x="330719" y="698604"/>
                      <a:pt x="330200" y="698500"/>
                    </a:cubicBezTo>
                    <a:cubicBezTo>
                      <a:pt x="240211" y="713498"/>
                      <a:pt x="186273" y="692141"/>
                      <a:pt x="139700" y="762000"/>
                    </a:cubicBezTo>
                    <a:cubicBezTo>
                      <a:pt x="132274" y="773139"/>
                      <a:pt x="131233" y="787400"/>
                      <a:pt x="127000" y="800100"/>
                    </a:cubicBezTo>
                    <a:cubicBezTo>
                      <a:pt x="117581" y="903711"/>
                      <a:pt x="100942" y="1000668"/>
                      <a:pt x="127000" y="1104900"/>
                    </a:cubicBezTo>
                    <a:cubicBezTo>
                      <a:pt x="131356" y="1122324"/>
                      <a:pt x="151302" y="1131502"/>
                      <a:pt x="165100" y="1143000"/>
                    </a:cubicBezTo>
                    <a:cubicBezTo>
                      <a:pt x="206408" y="1177423"/>
                      <a:pt x="209096" y="1169579"/>
                      <a:pt x="266700" y="1181100"/>
                    </a:cubicBezTo>
                    <a:cubicBezTo>
                      <a:pt x="309033" y="1176867"/>
                      <a:pt x="358301" y="1191999"/>
                      <a:pt x="393700" y="1168400"/>
                    </a:cubicBezTo>
                    <a:cubicBezTo>
                      <a:pt x="411661" y="1156426"/>
                      <a:pt x="399211" y="1116489"/>
                      <a:pt x="381000" y="1104900"/>
                    </a:cubicBezTo>
                    <a:cubicBezTo>
                      <a:pt x="344578" y="1081722"/>
                      <a:pt x="296333" y="1087967"/>
                      <a:pt x="254000" y="1079500"/>
                    </a:cubicBezTo>
                    <a:cubicBezTo>
                      <a:pt x="237067" y="1087967"/>
                      <a:pt x="220601" y="1097442"/>
                      <a:pt x="203200" y="1104900"/>
                    </a:cubicBezTo>
                    <a:cubicBezTo>
                      <a:pt x="190895" y="1110173"/>
                      <a:pt x="176239" y="1110174"/>
                      <a:pt x="165100" y="1117600"/>
                    </a:cubicBezTo>
                    <a:cubicBezTo>
                      <a:pt x="132766" y="1139156"/>
                      <a:pt x="114843" y="1171186"/>
                      <a:pt x="101600" y="1206500"/>
                    </a:cubicBezTo>
                    <a:cubicBezTo>
                      <a:pt x="95471" y="1222843"/>
                      <a:pt x="93133" y="1240367"/>
                      <a:pt x="88900" y="1257300"/>
                    </a:cubicBezTo>
                    <a:lnTo>
                      <a:pt x="101600" y="1498600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/>
            <p:cNvGrpSpPr/>
            <p:nvPr/>
          </p:nvGrpSpPr>
          <p:grpSpPr>
            <a:xfrm>
              <a:off x="5761162" y="2275972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684" name="Straight Connector 68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5" name="Group 68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7" name="Oval 68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Freeform 68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Freeform 68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Freeform 68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1" name="Group 690"/>
            <p:cNvGrpSpPr/>
            <p:nvPr/>
          </p:nvGrpSpPr>
          <p:grpSpPr>
            <a:xfrm>
              <a:off x="5913562" y="2377572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692" name="Straight Connector 69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3" name="Group 69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5" name="Oval 69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Freeform 69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Freeform 69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Freeform 69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9" name="Group 698"/>
            <p:cNvGrpSpPr/>
            <p:nvPr/>
          </p:nvGrpSpPr>
          <p:grpSpPr>
            <a:xfrm>
              <a:off x="6015162" y="2504572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00" name="Straight Connector 699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1" name="Group 700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02" name="Straight Connector 701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3" name="Oval 702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Freeform 703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Freeform 704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Freeform 705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7" name="Group 706"/>
            <p:cNvGrpSpPr/>
            <p:nvPr/>
          </p:nvGrpSpPr>
          <p:grpSpPr>
            <a:xfrm flipH="1">
              <a:off x="4722850" y="2329947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08" name="Straight Connector 70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9" name="Group 70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10" name="Straight Connector 70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1" name="Oval 71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Freeform 71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5" name="Group 714"/>
            <p:cNvGrpSpPr/>
            <p:nvPr/>
          </p:nvGrpSpPr>
          <p:grpSpPr>
            <a:xfrm flipH="1">
              <a:off x="4875250" y="2190247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16" name="Straight Connector 715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7" name="Group 716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18" name="Straight Connector 717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9" name="Oval 718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Freeform 719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Freeform 720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Freeform 721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3" name="Group 722"/>
            <p:cNvGrpSpPr/>
            <p:nvPr/>
          </p:nvGrpSpPr>
          <p:grpSpPr>
            <a:xfrm flipH="1">
              <a:off x="4595850" y="2482347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24" name="Straight Connector 72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5" name="Group 72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26" name="Straight Connector 72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7" name="Oval 72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Freeform 72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Freeform 72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Freeform 72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1" name="Group 730"/>
            <p:cNvGrpSpPr/>
            <p:nvPr/>
          </p:nvGrpSpPr>
          <p:grpSpPr>
            <a:xfrm flipH="1">
              <a:off x="4430750" y="2723647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32" name="Straight Connector 73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3" name="Group 73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34" name="Straight Connector 73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5" name="Oval 73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Freeform 73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Freeform 73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Freeform 73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7" name="Group 746"/>
            <p:cNvGrpSpPr/>
            <p:nvPr/>
          </p:nvGrpSpPr>
          <p:grpSpPr>
            <a:xfrm>
              <a:off x="5621462" y="2237872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48" name="Straight Connector 747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9" name="Group 748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1" name="Oval 750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Freeform 751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Freeform 752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Freeform 753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5" name="Group 754"/>
            <p:cNvGrpSpPr/>
            <p:nvPr/>
          </p:nvGrpSpPr>
          <p:grpSpPr>
            <a:xfrm>
              <a:off x="5494462" y="2187072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56" name="Straight Connector 755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7" name="Group 756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58" name="Straight Connector 757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9" name="Oval 758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Freeform 759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Freeform 760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reeform 761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3" name="Group 762"/>
            <p:cNvGrpSpPr/>
            <p:nvPr/>
          </p:nvGrpSpPr>
          <p:grpSpPr>
            <a:xfrm>
              <a:off x="5291653" y="2149675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64" name="Straight Connector 763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5" name="Group 764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66" name="Straight Connector 765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7" name="Oval 766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Freeform 767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Freeform 768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Freeform 769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1" name="Group 770"/>
            <p:cNvGrpSpPr/>
            <p:nvPr/>
          </p:nvGrpSpPr>
          <p:grpSpPr>
            <a:xfrm>
              <a:off x="5075527" y="2123285"/>
              <a:ext cx="86880" cy="100621"/>
              <a:chOff x="5286018" y="1181100"/>
              <a:chExt cx="581382" cy="698500"/>
            </a:xfrm>
            <a:effectLst/>
          </p:grpSpPr>
          <p:cxnSp>
            <p:nvCxnSpPr>
              <p:cNvPr id="772" name="Straight Connector 771"/>
              <p:cNvCxnSpPr/>
              <p:nvPr/>
            </p:nvCxnSpPr>
            <p:spPr>
              <a:xfrm flipV="1">
                <a:off x="5286018" y="1511300"/>
                <a:ext cx="200382" cy="3302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3" name="Group 772"/>
              <p:cNvGrpSpPr/>
              <p:nvPr/>
            </p:nvGrpSpPr>
            <p:grpSpPr>
              <a:xfrm>
                <a:off x="5357458" y="1181100"/>
                <a:ext cx="509942" cy="698500"/>
                <a:chOff x="5370158" y="1181100"/>
                <a:chExt cx="509942" cy="698500"/>
              </a:xfrm>
            </p:grpSpPr>
            <p:cxnSp>
              <p:nvCxnSpPr>
                <p:cNvPr id="774" name="Straight Connector 773"/>
                <p:cNvCxnSpPr/>
                <p:nvPr/>
              </p:nvCxnSpPr>
              <p:spPr>
                <a:xfrm flipV="1">
                  <a:off x="5425718" y="1549400"/>
                  <a:ext cx="200382" cy="3302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5" name="Oval 774"/>
                <p:cNvSpPr/>
                <p:nvPr/>
              </p:nvSpPr>
              <p:spPr>
                <a:xfrm>
                  <a:off x="5448300" y="1181100"/>
                  <a:ext cx="431800" cy="3810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>
                  <a:off x="5370158" y="1548995"/>
                  <a:ext cx="194471" cy="267105"/>
                </a:xfrm>
                <a:custGeom>
                  <a:avLst/>
                  <a:gdLst>
                    <a:gd name="connsiteX0" fmla="*/ 154342 w 194471"/>
                    <a:gd name="connsiteY0" fmla="*/ 38505 h 267105"/>
                    <a:gd name="connsiteX1" fmla="*/ 90842 w 194471"/>
                    <a:gd name="connsiteY1" fmla="*/ 63905 h 267105"/>
                    <a:gd name="connsiteX2" fmla="*/ 128942 w 194471"/>
                    <a:gd name="connsiteY2" fmla="*/ 76605 h 267105"/>
                    <a:gd name="connsiteX3" fmla="*/ 167042 w 194471"/>
                    <a:gd name="connsiteY3" fmla="*/ 63905 h 267105"/>
                    <a:gd name="connsiteX4" fmla="*/ 141642 w 194471"/>
                    <a:gd name="connsiteY4" fmla="*/ 102005 h 267105"/>
                    <a:gd name="connsiteX5" fmla="*/ 78142 w 194471"/>
                    <a:gd name="connsiteY5" fmla="*/ 152805 h 267105"/>
                    <a:gd name="connsiteX6" fmla="*/ 40042 w 194471"/>
                    <a:gd name="connsiteY6" fmla="*/ 190905 h 267105"/>
                    <a:gd name="connsiteX7" fmla="*/ 1942 w 194471"/>
                    <a:gd name="connsiteY7" fmla="*/ 216305 h 267105"/>
                    <a:gd name="connsiteX8" fmla="*/ 52742 w 194471"/>
                    <a:gd name="connsiteY8" fmla="*/ 203605 h 267105"/>
                    <a:gd name="connsiteX9" fmla="*/ 128942 w 194471"/>
                    <a:gd name="connsiteY9" fmla="*/ 127405 h 267105"/>
                    <a:gd name="connsiteX10" fmla="*/ 90842 w 194471"/>
                    <a:gd name="connsiteY10" fmla="*/ 114705 h 267105"/>
                    <a:gd name="connsiteX11" fmla="*/ 116242 w 194471"/>
                    <a:gd name="connsiteY11" fmla="*/ 76605 h 267105"/>
                    <a:gd name="connsiteX12" fmla="*/ 154342 w 194471"/>
                    <a:gd name="connsiteY12" fmla="*/ 51205 h 267105"/>
                    <a:gd name="connsiteX13" fmla="*/ 179742 w 194471"/>
                    <a:gd name="connsiteY13" fmla="*/ 405 h 267105"/>
                    <a:gd name="connsiteX14" fmla="*/ 192442 w 194471"/>
                    <a:gd name="connsiteY14" fmla="*/ 38505 h 267105"/>
                    <a:gd name="connsiteX15" fmla="*/ 90842 w 194471"/>
                    <a:gd name="connsiteY15" fmla="*/ 102005 h 267105"/>
                    <a:gd name="connsiteX16" fmla="*/ 78142 w 194471"/>
                    <a:gd name="connsiteY16" fmla="*/ 216305 h 267105"/>
                    <a:gd name="connsiteX17" fmla="*/ 116242 w 194471"/>
                    <a:gd name="connsiteY17" fmla="*/ 229005 h 267105"/>
                    <a:gd name="connsiteX18" fmla="*/ 78142 w 194471"/>
                    <a:gd name="connsiteY18" fmla="*/ 241705 h 267105"/>
                    <a:gd name="connsiteX19" fmla="*/ 116242 w 194471"/>
                    <a:gd name="connsiteY19" fmla="*/ 216305 h 267105"/>
                    <a:gd name="connsiteX20" fmla="*/ 65442 w 194471"/>
                    <a:gd name="connsiteY20" fmla="*/ 241705 h 267105"/>
                    <a:gd name="connsiteX21" fmla="*/ 27342 w 194471"/>
                    <a:gd name="connsiteY21" fmla="*/ 254405 h 267105"/>
                    <a:gd name="connsiteX22" fmla="*/ 78142 w 194471"/>
                    <a:gd name="connsiteY22" fmla="*/ 267105 h 267105"/>
                    <a:gd name="connsiteX23" fmla="*/ 40042 w 194471"/>
                    <a:gd name="connsiteY23" fmla="*/ 254405 h 267105"/>
                    <a:gd name="connsiteX24" fmla="*/ 27342 w 194471"/>
                    <a:gd name="connsiteY24" fmla="*/ 267105 h 26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4471" h="267105">
                      <a:moveTo>
                        <a:pt x="154342" y="38505"/>
                      </a:moveTo>
                      <a:cubicBezTo>
                        <a:pt x="133175" y="46972"/>
                        <a:pt x="103488" y="44937"/>
                        <a:pt x="90842" y="63905"/>
                      </a:cubicBezTo>
                      <a:cubicBezTo>
                        <a:pt x="83416" y="75044"/>
                        <a:pt x="115555" y="76605"/>
                        <a:pt x="128942" y="76605"/>
                      </a:cubicBezTo>
                      <a:cubicBezTo>
                        <a:pt x="142329" y="76605"/>
                        <a:pt x="176508" y="54439"/>
                        <a:pt x="167042" y="63905"/>
                      </a:cubicBezTo>
                      <a:cubicBezTo>
                        <a:pt x="116640" y="114307"/>
                        <a:pt x="38172" y="127873"/>
                        <a:pt x="141642" y="102005"/>
                      </a:cubicBezTo>
                      <a:cubicBezTo>
                        <a:pt x="84836" y="187214"/>
                        <a:pt x="151754" y="103730"/>
                        <a:pt x="78142" y="152805"/>
                      </a:cubicBezTo>
                      <a:cubicBezTo>
                        <a:pt x="63198" y="162768"/>
                        <a:pt x="53840" y="179407"/>
                        <a:pt x="40042" y="190905"/>
                      </a:cubicBezTo>
                      <a:cubicBezTo>
                        <a:pt x="28316" y="200676"/>
                        <a:pt x="-8851" y="205512"/>
                        <a:pt x="1942" y="216305"/>
                      </a:cubicBezTo>
                      <a:cubicBezTo>
                        <a:pt x="14284" y="228647"/>
                        <a:pt x="35809" y="207838"/>
                        <a:pt x="52742" y="203605"/>
                      </a:cubicBezTo>
                      <a:lnTo>
                        <a:pt x="128942" y="127405"/>
                      </a:lnTo>
                      <a:cubicBezTo>
                        <a:pt x="160311" y="33298"/>
                        <a:pt x="135680" y="137124"/>
                        <a:pt x="90842" y="114705"/>
                      </a:cubicBezTo>
                      <a:cubicBezTo>
                        <a:pt x="77190" y="107879"/>
                        <a:pt x="105449" y="87398"/>
                        <a:pt x="116242" y="76605"/>
                      </a:cubicBezTo>
                      <a:cubicBezTo>
                        <a:pt x="127035" y="65812"/>
                        <a:pt x="141642" y="59672"/>
                        <a:pt x="154342" y="51205"/>
                      </a:cubicBezTo>
                      <a:cubicBezTo>
                        <a:pt x="162809" y="34272"/>
                        <a:pt x="161781" y="6392"/>
                        <a:pt x="179742" y="405"/>
                      </a:cubicBezTo>
                      <a:cubicBezTo>
                        <a:pt x="192442" y="-3828"/>
                        <a:pt x="197715" y="26200"/>
                        <a:pt x="192442" y="38505"/>
                      </a:cubicBezTo>
                      <a:cubicBezTo>
                        <a:pt x="169711" y="91544"/>
                        <a:pt x="135420" y="90860"/>
                        <a:pt x="90842" y="102005"/>
                      </a:cubicBezTo>
                      <a:cubicBezTo>
                        <a:pt x="60818" y="152045"/>
                        <a:pt x="28038" y="166201"/>
                        <a:pt x="78142" y="216305"/>
                      </a:cubicBezTo>
                      <a:cubicBezTo>
                        <a:pt x="87608" y="225771"/>
                        <a:pt x="103542" y="224772"/>
                        <a:pt x="116242" y="229005"/>
                      </a:cubicBezTo>
                      <a:cubicBezTo>
                        <a:pt x="103542" y="233238"/>
                        <a:pt x="78142" y="255092"/>
                        <a:pt x="78142" y="241705"/>
                      </a:cubicBezTo>
                      <a:cubicBezTo>
                        <a:pt x="78142" y="226441"/>
                        <a:pt x="131506" y="216305"/>
                        <a:pt x="116242" y="216305"/>
                      </a:cubicBezTo>
                      <a:cubicBezTo>
                        <a:pt x="97310" y="216305"/>
                        <a:pt x="82843" y="234247"/>
                        <a:pt x="65442" y="241705"/>
                      </a:cubicBezTo>
                      <a:cubicBezTo>
                        <a:pt x="53137" y="246978"/>
                        <a:pt x="40042" y="250172"/>
                        <a:pt x="27342" y="254405"/>
                      </a:cubicBezTo>
                      <a:cubicBezTo>
                        <a:pt x="44275" y="258638"/>
                        <a:pt x="60688" y="267105"/>
                        <a:pt x="78142" y="267105"/>
                      </a:cubicBezTo>
                      <a:cubicBezTo>
                        <a:pt x="91529" y="267105"/>
                        <a:pt x="53429" y="254405"/>
                        <a:pt x="40042" y="254405"/>
                      </a:cubicBezTo>
                      <a:cubicBezTo>
                        <a:pt x="34055" y="254405"/>
                        <a:pt x="31575" y="262872"/>
                        <a:pt x="27342" y="26710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>
                  <a:off x="5486400" y="1229345"/>
                  <a:ext cx="344257" cy="281955"/>
                </a:xfrm>
                <a:custGeom>
                  <a:avLst/>
                  <a:gdLst>
                    <a:gd name="connsiteX0" fmla="*/ 114300 w 344257"/>
                    <a:gd name="connsiteY0" fmla="*/ 40655 h 281955"/>
                    <a:gd name="connsiteX1" fmla="*/ 203200 w 344257"/>
                    <a:gd name="connsiteY1" fmla="*/ 66055 h 281955"/>
                    <a:gd name="connsiteX2" fmla="*/ 88900 w 344257"/>
                    <a:gd name="connsiteY2" fmla="*/ 104155 h 281955"/>
                    <a:gd name="connsiteX3" fmla="*/ 38100 w 344257"/>
                    <a:gd name="connsiteY3" fmla="*/ 116855 h 281955"/>
                    <a:gd name="connsiteX4" fmla="*/ 0 w 344257"/>
                    <a:gd name="connsiteY4" fmla="*/ 129555 h 281955"/>
                    <a:gd name="connsiteX5" fmla="*/ 63500 w 344257"/>
                    <a:gd name="connsiteY5" fmla="*/ 142255 h 281955"/>
                    <a:gd name="connsiteX6" fmla="*/ 165100 w 344257"/>
                    <a:gd name="connsiteY6" fmla="*/ 154955 h 281955"/>
                    <a:gd name="connsiteX7" fmla="*/ 139700 w 344257"/>
                    <a:gd name="connsiteY7" fmla="*/ 193055 h 281955"/>
                    <a:gd name="connsiteX8" fmla="*/ 203200 w 344257"/>
                    <a:gd name="connsiteY8" fmla="*/ 218455 h 281955"/>
                    <a:gd name="connsiteX9" fmla="*/ 165100 w 344257"/>
                    <a:gd name="connsiteY9" fmla="*/ 256555 h 281955"/>
                    <a:gd name="connsiteX10" fmla="*/ 76200 w 344257"/>
                    <a:gd name="connsiteY10" fmla="*/ 243855 h 281955"/>
                    <a:gd name="connsiteX11" fmla="*/ 127000 w 344257"/>
                    <a:gd name="connsiteY11" fmla="*/ 231155 h 281955"/>
                    <a:gd name="connsiteX12" fmla="*/ 165100 w 344257"/>
                    <a:gd name="connsiteY12" fmla="*/ 205755 h 281955"/>
                    <a:gd name="connsiteX13" fmla="*/ 127000 w 344257"/>
                    <a:gd name="connsiteY13" fmla="*/ 193055 h 281955"/>
                    <a:gd name="connsiteX14" fmla="*/ 165100 w 344257"/>
                    <a:gd name="connsiteY14" fmla="*/ 180355 h 281955"/>
                    <a:gd name="connsiteX15" fmla="*/ 152400 w 344257"/>
                    <a:gd name="connsiteY15" fmla="*/ 142255 h 281955"/>
                    <a:gd name="connsiteX16" fmla="*/ 114300 w 344257"/>
                    <a:gd name="connsiteY16" fmla="*/ 116855 h 281955"/>
                    <a:gd name="connsiteX17" fmla="*/ 12700 w 344257"/>
                    <a:gd name="connsiteY17" fmla="*/ 91455 h 281955"/>
                    <a:gd name="connsiteX18" fmla="*/ 63500 w 344257"/>
                    <a:gd name="connsiteY18" fmla="*/ 78755 h 281955"/>
                    <a:gd name="connsiteX19" fmla="*/ 101600 w 344257"/>
                    <a:gd name="connsiteY19" fmla="*/ 53355 h 281955"/>
                    <a:gd name="connsiteX20" fmla="*/ 330200 w 344257"/>
                    <a:gd name="connsiteY20" fmla="*/ 78755 h 281955"/>
                    <a:gd name="connsiteX21" fmla="*/ 241300 w 344257"/>
                    <a:gd name="connsiteY21" fmla="*/ 116855 h 281955"/>
                    <a:gd name="connsiteX22" fmla="*/ 279400 w 344257"/>
                    <a:gd name="connsiteY22" fmla="*/ 129555 h 281955"/>
                    <a:gd name="connsiteX23" fmla="*/ 241300 w 344257"/>
                    <a:gd name="connsiteY23" fmla="*/ 154955 h 281955"/>
                    <a:gd name="connsiteX24" fmla="*/ 279400 w 344257"/>
                    <a:gd name="connsiteY24" fmla="*/ 180355 h 281955"/>
                    <a:gd name="connsiteX25" fmla="*/ 241300 w 344257"/>
                    <a:gd name="connsiteY25" fmla="*/ 205755 h 281955"/>
                    <a:gd name="connsiteX26" fmla="*/ 228600 w 344257"/>
                    <a:gd name="connsiteY26" fmla="*/ 91455 h 281955"/>
                    <a:gd name="connsiteX27" fmla="*/ 88900 w 344257"/>
                    <a:gd name="connsiteY27" fmla="*/ 40655 h 281955"/>
                    <a:gd name="connsiteX28" fmla="*/ 76200 w 344257"/>
                    <a:gd name="connsiteY28" fmla="*/ 2555 h 281955"/>
                    <a:gd name="connsiteX29" fmla="*/ 254000 w 344257"/>
                    <a:gd name="connsiteY29" fmla="*/ 15255 h 281955"/>
                    <a:gd name="connsiteX30" fmla="*/ 292100 w 344257"/>
                    <a:gd name="connsiteY30" fmla="*/ 53355 h 281955"/>
                    <a:gd name="connsiteX31" fmla="*/ 317500 w 344257"/>
                    <a:gd name="connsiteY31" fmla="*/ 154955 h 281955"/>
                    <a:gd name="connsiteX32" fmla="*/ 304800 w 344257"/>
                    <a:gd name="connsiteY32" fmla="*/ 256555 h 281955"/>
                    <a:gd name="connsiteX33" fmla="*/ 228600 w 344257"/>
                    <a:gd name="connsiteY33" fmla="*/ 281955 h 281955"/>
                    <a:gd name="connsiteX34" fmla="*/ 76200 w 344257"/>
                    <a:gd name="connsiteY34" fmla="*/ 269255 h 281955"/>
                    <a:gd name="connsiteX35" fmla="*/ 25400 w 344257"/>
                    <a:gd name="connsiteY35" fmla="*/ 256555 h 281955"/>
                    <a:gd name="connsiteX36" fmla="*/ 38100 w 344257"/>
                    <a:gd name="connsiteY36" fmla="*/ 193055 h 281955"/>
                    <a:gd name="connsiteX37" fmla="*/ 25400 w 344257"/>
                    <a:gd name="connsiteY37" fmla="*/ 154955 h 281955"/>
                    <a:gd name="connsiteX38" fmla="*/ 76200 w 344257"/>
                    <a:gd name="connsiteY38" fmla="*/ 142255 h 281955"/>
                    <a:gd name="connsiteX39" fmla="*/ 114300 w 344257"/>
                    <a:gd name="connsiteY39" fmla="*/ 116855 h 281955"/>
                    <a:gd name="connsiteX40" fmla="*/ 190500 w 344257"/>
                    <a:gd name="connsiteY40" fmla="*/ 91455 h 281955"/>
                    <a:gd name="connsiteX41" fmla="*/ 266700 w 344257"/>
                    <a:gd name="connsiteY41" fmla="*/ 104155 h 281955"/>
                    <a:gd name="connsiteX42" fmla="*/ 317500 w 344257"/>
                    <a:gd name="connsiteY42" fmla="*/ 116855 h 281955"/>
                    <a:gd name="connsiteX43" fmla="*/ 254000 w 344257"/>
                    <a:gd name="connsiteY43" fmla="*/ 180355 h 28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44257" h="281955">
                      <a:moveTo>
                        <a:pt x="114300" y="40655"/>
                      </a:moveTo>
                      <a:lnTo>
                        <a:pt x="203200" y="66055"/>
                      </a:lnTo>
                      <a:cubicBezTo>
                        <a:pt x="64040" y="93887"/>
                        <a:pt x="209083" y="59086"/>
                        <a:pt x="88900" y="104155"/>
                      </a:cubicBezTo>
                      <a:cubicBezTo>
                        <a:pt x="72557" y="110284"/>
                        <a:pt x="54883" y="112060"/>
                        <a:pt x="38100" y="116855"/>
                      </a:cubicBezTo>
                      <a:cubicBezTo>
                        <a:pt x="25228" y="120533"/>
                        <a:pt x="12700" y="125322"/>
                        <a:pt x="0" y="129555"/>
                      </a:cubicBezTo>
                      <a:cubicBezTo>
                        <a:pt x="21167" y="133788"/>
                        <a:pt x="41914" y="142255"/>
                        <a:pt x="63500" y="142255"/>
                      </a:cubicBezTo>
                      <a:cubicBezTo>
                        <a:pt x="197278" y="142255"/>
                        <a:pt x="249001" y="99021"/>
                        <a:pt x="165100" y="154955"/>
                      </a:cubicBezTo>
                      <a:cubicBezTo>
                        <a:pt x="362734" y="211422"/>
                        <a:pt x="195229" y="151408"/>
                        <a:pt x="139700" y="193055"/>
                      </a:cubicBezTo>
                      <a:cubicBezTo>
                        <a:pt x="121462" y="206733"/>
                        <a:pt x="182033" y="209988"/>
                        <a:pt x="203200" y="218455"/>
                      </a:cubicBezTo>
                      <a:cubicBezTo>
                        <a:pt x="190500" y="231155"/>
                        <a:pt x="182712" y="253033"/>
                        <a:pt x="165100" y="256555"/>
                      </a:cubicBezTo>
                      <a:cubicBezTo>
                        <a:pt x="135747" y="262426"/>
                        <a:pt x="101107" y="260459"/>
                        <a:pt x="76200" y="243855"/>
                      </a:cubicBezTo>
                      <a:cubicBezTo>
                        <a:pt x="61677" y="234173"/>
                        <a:pt x="110067" y="235388"/>
                        <a:pt x="127000" y="231155"/>
                      </a:cubicBezTo>
                      <a:cubicBezTo>
                        <a:pt x="139700" y="222688"/>
                        <a:pt x="165100" y="221019"/>
                        <a:pt x="165100" y="205755"/>
                      </a:cubicBezTo>
                      <a:cubicBezTo>
                        <a:pt x="165100" y="192368"/>
                        <a:pt x="127000" y="206442"/>
                        <a:pt x="127000" y="193055"/>
                      </a:cubicBezTo>
                      <a:cubicBezTo>
                        <a:pt x="127000" y="179668"/>
                        <a:pt x="152400" y="184588"/>
                        <a:pt x="165100" y="180355"/>
                      </a:cubicBezTo>
                      <a:cubicBezTo>
                        <a:pt x="39316" y="148909"/>
                        <a:pt x="152400" y="190493"/>
                        <a:pt x="152400" y="142255"/>
                      </a:cubicBezTo>
                      <a:cubicBezTo>
                        <a:pt x="152400" y="126991"/>
                        <a:pt x="128645" y="122071"/>
                        <a:pt x="114300" y="116855"/>
                      </a:cubicBezTo>
                      <a:cubicBezTo>
                        <a:pt x="81493" y="104925"/>
                        <a:pt x="46567" y="99922"/>
                        <a:pt x="12700" y="91455"/>
                      </a:cubicBezTo>
                      <a:cubicBezTo>
                        <a:pt x="29633" y="87222"/>
                        <a:pt x="47457" y="85631"/>
                        <a:pt x="63500" y="78755"/>
                      </a:cubicBezTo>
                      <a:cubicBezTo>
                        <a:pt x="77529" y="72742"/>
                        <a:pt x="86336" y="53355"/>
                        <a:pt x="101600" y="53355"/>
                      </a:cubicBezTo>
                      <a:cubicBezTo>
                        <a:pt x="178269" y="53355"/>
                        <a:pt x="254000" y="70288"/>
                        <a:pt x="330200" y="78755"/>
                      </a:cubicBezTo>
                      <a:cubicBezTo>
                        <a:pt x="315753" y="83571"/>
                        <a:pt x="245223" y="105085"/>
                        <a:pt x="241300" y="116855"/>
                      </a:cubicBezTo>
                      <a:cubicBezTo>
                        <a:pt x="237067" y="129555"/>
                        <a:pt x="266700" y="125322"/>
                        <a:pt x="279400" y="129555"/>
                      </a:cubicBezTo>
                      <a:cubicBezTo>
                        <a:pt x="266700" y="138022"/>
                        <a:pt x="228212" y="147102"/>
                        <a:pt x="241300" y="154955"/>
                      </a:cubicBezTo>
                      <a:cubicBezTo>
                        <a:pt x="291277" y="184941"/>
                        <a:pt x="422564" y="151722"/>
                        <a:pt x="279400" y="180355"/>
                      </a:cubicBezTo>
                      <a:cubicBezTo>
                        <a:pt x="266700" y="188822"/>
                        <a:pt x="255780" y="210582"/>
                        <a:pt x="241300" y="205755"/>
                      </a:cubicBezTo>
                      <a:cubicBezTo>
                        <a:pt x="171247" y="182404"/>
                        <a:pt x="215021" y="125402"/>
                        <a:pt x="228600" y="91455"/>
                      </a:cubicBezTo>
                      <a:cubicBezTo>
                        <a:pt x="198031" y="-252"/>
                        <a:pt x="243253" y="96783"/>
                        <a:pt x="88900" y="40655"/>
                      </a:cubicBezTo>
                      <a:cubicBezTo>
                        <a:pt x="76319" y="36080"/>
                        <a:pt x="62969" y="4591"/>
                        <a:pt x="76200" y="2555"/>
                      </a:cubicBezTo>
                      <a:cubicBezTo>
                        <a:pt x="134927" y="-6480"/>
                        <a:pt x="194733" y="11022"/>
                        <a:pt x="254000" y="15255"/>
                      </a:cubicBezTo>
                      <a:cubicBezTo>
                        <a:pt x="266700" y="27955"/>
                        <a:pt x="284668" y="37004"/>
                        <a:pt x="292100" y="53355"/>
                      </a:cubicBezTo>
                      <a:cubicBezTo>
                        <a:pt x="306545" y="85135"/>
                        <a:pt x="317500" y="154955"/>
                        <a:pt x="317500" y="154955"/>
                      </a:cubicBezTo>
                      <a:cubicBezTo>
                        <a:pt x="313267" y="188822"/>
                        <a:pt x="324372" y="228594"/>
                        <a:pt x="304800" y="256555"/>
                      </a:cubicBezTo>
                      <a:cubicBezTo>
                        <a:pt x="289446" y="278489"/>
                        <a:pt x="228600" y="281955"/>
                        <a:pt x="228600" y="281955"/>
                      </a:cubicBezTo>
                      <a:cubicBezTo>
                        <a:pt x="177800" y="277722"/>
                        <a:pt x="126782" y="275578"/>
                        <a:pt x="76200" y="269255"/>
                      </a:cubicBezTo>
                      <a:cubicBezTo>
                        <a:pt x="58880" y="267090"/>
                        <a:pt x="33206" y="272167"/>
                        <a:pt x="25400" y="256555"/>
                      </a:cubicBezTo>
                      <a:cubicBezTo>
                        <a:pt x="15747" y="237248"/>
                        <a:pt x="33867" y="214222"/>
                        <a:pt x="38100" y="193055"/>
                      </a:cubicBezTo>
                      <a:cubicBezTo>
                        <a:pt x="33867" y="180355"/>
                        <a:pt x="17368" y="165665"/>
                        <a:pt x="25400" y="154955"/>
                      </a:cubicBezTo>
                      <a:cubicBezTo>
                        <a:pt x="35873" y="140991"/>
                        <a:pt x="60157" y="149131"/>
                        <a:pt x="76200" y="142255"/>
                      </a:cubicBezTo>
                      <a:cubicBezTo>
                        <a:pt x="90229" y="136242"/>
                        <a:pt x="100352" y="123054"/>
                        <a:pt x="114300" y="116855"/>
                      </a:cubicBezTo>
                      <a:cubicBezTo>
                        <a:pt x="138766" y="105981"/>
                        <a:pt x="165100" y="99922"/>
                        <a:pt x="190500" y="91455"/>
                      </a:cubicBezTo>
                      <a:cubicBezTo>
                        <a:pt x="215900" y="95688"/>
                        <a:pt x="241450" y="99105"/>
                        <a:pt x="266700" y="104155"/>
                      </a:cubicBezTo>
                      <a:cubicBezTo>
                        <a:pt x="283816" y="107578"/>
                        <a:pt x="323982" y="100649"/>
                        <a:pt x="317500" y="116855"/>
                      </a:cubicBezTo>
                      <a:cubicBezTo>
                        <a:pt x="278842" y="213499"/>
                        <a:pt x="211375" y="137730"/>
                        <a:pt x="254000" y="180355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Freeform 777"/>
                <p:cNvSpPr/>
                <p:nvPr/>
              </p:nvSpPr>
              <p:spPr>
                <a:xfrm>
                  <a:off x="5463313" y="1193800"/>
                  <a:ext cx="391387" cy="318540"/>
                </a:xfrm>
                <a:custGeom>
                  <a:avLst/>
                  <a:gdLst>
                    <a:gd name="connsiteX0" fmla="*/ 73887 w 391387"/>
                    <a:gd name="connsiteY0" fmla="*/ 38100 h 318540"/>
                    <a:gd name="connsiteX1" fmla="*/ 73887 w 391387"/>
                    <a:gd name="connsiteY1" fmla="*/ 50800 h 318540"/>
                    <a:gd name="connsiteX2" fmla="*/ 48487 w 391387"/>
                    <a:gd name="connsiteY2" fmla="*/ 88900 h 318540"/>
                    <a:gd name="connsiteX3" fmla="*/ 61187 w 391387"/>
                    <a:gd name="connsiteY3" fmla="*/ 190500 h 318540"/>
                    <a:gd name="connsiteX4" fmla="*/ 99287 w 391387"/>
                    <a:gd name="connsiteY4" fmla="*/ 203200 h 318540"/>
                    <a:gd name="connsiteX5" fmla="*/ 213587 w 391387"/>
                    <a:gd name="connsiteY5" fmla="*/ 228600 h 318540"/>
                    <a:gd name="connsiteX6" fmla="*/ 251687 w 391387"/>
                    <a:gd name="connsiteY6" fmla="*/ 215900 h 318540"/>
                    <a:gd name="connsiteX7" fmla="*/ 200887 w 391387"/>
                    <a:gd name="connsiteY7" fmla="*/ 203200 h 318540"/>
                    <a:gd name="connsiteX8" fmla="*/ 162787 w 391387"/>
                    <a:gd name="connsiteY8" fmla="*/ 190500 h 318540"/>
                    <a:gd name="connsiteX9" fmla="*/ 48487 w 391387"/>
                    <a:gd name="connsiteY9" fmla="*/ 203200 h 318540"/>
                    <a:gd name="connsiteX10" fmla="*/ 61187 w 391387"/>
                    <a:gd name="connsiteY10" fmla="*/ 241300 h 318540"/>
                    <a:gd name="connsiteX11" fmla="*/ 99287 w 391387"/>
                    <a:gd name="connsiteY11" fmla="*/ 254000 h 318540"/>
                    <a:gd name="connsiteX12" fmla="*/ 137387 w 391387"/>
                    <a:gd name="connsiteY12" fmla="*/ 279400 h 318540"/>
                    <a:gd name="connsiteX13" fmla="*/ 340587 w 391387"/>
                    <a:gd name="connsiteY13" fmla="*/ 266700 h 318540"/>
                    <a:gd name="connsiteX14" fmla="*/ 353287 w 391387"/>
                    <a:gd name="connsiteY14" fmla="*/ 228600 h 318540"/>
                    <a:gd name="connsiteX15" fmla="*/ 302487 w 391387"/>
                    <a:gd name="connsiteY15" fmla="*/ 241300 h 318540"/>
                    <a:gd name="connsiteX16" fmla="*/ 340587 w 391387"/>
                    <a:gd name="connsiteY16" fmla="*/ 127000 h 318540"/>
                    <a:gd name="connsiteX17" fmla="*/ 315187 w 391387"/>
                    <a:gd name="connsiteY17" fmla="*/ 63500 h 318540"/>
                    <a:gd name="connsiteX18" fmla="*/ 277087 w 391387"/>
                    <a:gd name="connsiteY18" fmla="*/ 25400 h 318540"/>
                    <a:gd name="connsiteX19" fmla="*/ 238987 w 391387"/>
                    <a:gd name="connsiteY19" fmla="*/ 12700 h 318540"/>
                    <a:gd name="connsiteX20" fmla="*/ 315187 w 391387"/>
                    <a:gd name="connsiteY20" fmla="*/ 25400 h 318540"/>
                    <a:gd name="connsiteX21" fmla="*/ 353287 w 391387"/>
                    <a:gd name="connsiteY21" fmla="*/ 63500 h 318540"/>
                    <a:gd name="connsiteX22" fmla="*/ 365987 w 391387"/>
                    <a:gd name="connsiteY22" fmla="*/ 266700 h 318540"/>
                    <a:gd name="connsiteX23" fmla="*/ 391387 w 391387"/>
                    <a:gd name="connsiteY23" fmla="*/ 190500 h 318540"/>
                    <a:gd name="connsiteX24" fmla="*/ 302487 w 391387"/>
                    <a:gd name="connsiteY24" fmla="*/ 114300 h 318540"/>
                    <a:gd name="connsiteX25" fmla="*/ 213587 w 391387"/>
                    <a:gd name="connsiteY25" fmla="*/ 38100 h 318540"/>
                    <a:gd name="connsiteX26" fmla="*/ 150087 w 391387"/>
                    <a:gd name="connsiteY26" fmla="*/ 63500 h 318540"/>
                    <a:gd name="connsiteX27" fmla="*/ 73887 w 391387"/>
                    <a:gd name="connsiteY27" fmla="*/ 88900 h 318540"/>
                    <a:gd name="connsiteX28" fmla="*/ 35787 w 391387"/>
                    <a:gd name="connsiteY28" fmla="*/ 165100 h 318540"/>
                    <a:gd name="connsiteX29" fmla="*/ 111987 w 391387"/>
                    <a:gd name="connsiteY29" fmla="*/ 228600 h 318540"/>
                    <a:gd name="connsiteX30" fmla="*/ 150087 w 391387"/>
                    <a:gd name="connsiteY30" fmla="*/ 241300 h 318540"/>
                    <a:gd name="connsiteX31" fmla="*/ 289787 w 391387"/>
                    <a:gd name="connsiteY31" fmla="*/ 266700 h 318540"/>
                    <a:gd name="connsiteX32" fmla="*/ 327887 w 391387"/>
                    <a:gd name="connsiteY32" fmla="*/ 254000 h 318540"/>
                    <a:gd name="connsiteX33" fmla="*/ 111987 w 391387"/>
                    <a:gd name="connsiteY33" fmla="*/ 266700 h 318540"/>
                    <a:gd name="connsiteX34" fmla="*/ 200887 w 391387"/>
                    <a:gd name="connsiteY34" fmla="*/ 292100 h 318540"/>
                    <a:gd name="connsiteX35" fmla="*/ 277087 w 391387"/>
                    <a:gd name="connsiteY35" fmla="*/ 304800 h 318540"/>
                    <a:gd name="connsiteX36" fmla="*/ 137387 w 391387"/>
                    <a:gd name="connsiteY36" fmla="*/ 304800 h 318540"/>
                    <a:gd name="connsiteX37" fmla="*/ 99287 w 391387"/>
                    <a:gd name="connsiteY37" fmla="*/ 266700 h 318540"/>
                    <a:gd name="connsiteX38" fmla="*/ 73887 w 391387"/>
                    <a:gd name="connsiteY38" fmla="*/ 152400 h 318540"/>
                    <a:gd name="connsiteX39" fmla="*/ 86587 w 391387"/>
                    <a:gd name="connsiteY39" fmla="*/ 63500 h 318540"/>
                    <a:gd name="connsiteX40" fmla="*/ 111987 w 391387"/>
                    <a:gd name="connsiteY40" fmla="*/ 25400 h 318540"/>
                    <a:gd name="connsiteX41" fmla="*/ 188187 w 391387"/>
                    <a:gd name="connsiteY41" fmla="*/ 0 h 318540"/>
                    <a:gd name="connsiteX42" fmla="*/ 226287 w 391387"/>
                    <a:gd name="connsiteY42" fmla="*/ 12700 h 318540"/>
                    <a:gd name="connsiteX43" fmla="*/ 137387 w 391387"/>
                    <a:gd name="connsiteY43" fmla="*/ 50800 h 318540"/>
                    <a:gd name="connsiteX44" fmla="*/ 86587 w 391387"/>
                    <a:gd name="connsiteY44" fmla="*/ 114300 h 318540"/>
                    <a:gd name="connsiteX45" fmla="*/ 48487 w 391387"/>
                    <a:gd name="connsiteY45" fmla="*/ 127000 h 318540"/>
                    <a:gd name="connsiteX46" fmla="*/ 48487 w 391387"/>
                    <a:gd name="connsiteY46" fmla="*/ 241300 h 31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1387" h="318540">
                      <a:moveTo>
                        <a:pt x="73887" y="38100"/>
                      </a:moveTo>
                      <a:cubicBezTo>
                        <a:pt x="-82683" y="132042"/>
                        <a:pt x="55369" y="44627"/>
                        <a:pt x="73887" y="50800"/>
                      </a:cubicBezTo>
                      <a:cubicBezTo>
                        <a:pt x="88367" y="55627"/>
                        <a:pt x="56954" y="76200"/>
                        <a:pt x="48487" y="88900"/>
                      </a:cubicBezTo>
                      <a:cubicBezTo>
                        <a:pt x="52720" y="122767"/>
                        <a:pt x="47325" y="159311"/>
                        <a:pt x="61187" y="190500"/>
                      </a:cubicBezTo>
                      <a:cubicBezTo>
                        <a:pt x="66624" y="202733"/>
                        <a:pt x="86219" y="200296"/>
                        <a:pt x="99287" y="203200"/>
                      </a:cubicBezTo>
                      <a:cubicBezTo>
                        <a:pt x="233394" y="233002"/>
                        <a:pt x="127818" y="200010"/>
                        <a:pt x="213587" y="228600"/>
                      </a:cubicBezTo>
                      <a:cubicBezTo>
                        <a:pt x="226287" y="224367"/>
                        <a:pt x="257674" y="227874"/>
                        <a:pt x="251687" y="215900"/>
                      </a:cubicBezTo>
                      <a:cubicBezTo>
                        <a:pt x="243881" y="200288"/>
                        <a:pt x="217670" y="207995"/>
                        <a:pt x="200887" y="203200"/>
                      </a:cubicBezTo>
                      <a:cubicBezTo>
                        <a:pt x="188015" y="199522"/>
                        <a:pt x="175487" y="194733"/>
                        <a:pt x="162787" y="190500"/>
                      </a:cubicBezTo>
                      <a:cubicBezTo>
                        <a:pt x="124687" y="194733"/>
                        <a:pt x="82774" y="186056"/>
                        <a:pt x="48487" y="203200"/>
                      </a:cubicBezTo>
                      <a:cubicBezTo>
                        <a:pt x="36513" y="209187"/>
                        <a:pt x="51721" y="231834"/>
                        <a:pt x="61187" y="241300"/>
                      </a:cubicBezTo>
                      <a:cubicBezTo>
                        <a:pt x="70653" y="250766"/>
                        <a:pt x="87313" y="248013"/>
                        <a:pt x="99287" y="254000"/>
                      </a:cubicBezTo>
                      <a:cubicBezTo>
                        <a:pt x="112939" y="260826"/>
                        <a:pt x="124687" y="270933"/>
                        <a:pt x="137387" y="279400"/>
                      </a:cubicBezTo>
                      <a:cubicBezTo>
                        <a:pt x="205120" y="275167"/>
                        <a:pt x="274526" y="282244"/>
                        <a:pt x="340587" y="266700"/>
                      </a:cubicBezTo>
                      <a:cubicBezTo>
                        <a:pt x="353618" y="263634"/>
                        <a:pt x="364426" y="236026"/>
                        <a:pt x="353287" y="228600"/>
                      </a:cubicBezTo>
                      <a:cubicBezTo>
                        <a:pt x="338764" y="218918"/>
                        <a:pt x="319420" y="237067"/>
                        <a:pt x="302487" y="241300"/>
                      </a:cubicBezTo>
                      <a:cubicBezTo>
                        <a:pt x="356635" y="160078"/>
                        <a:pt x="364729" y="191378"/>
                        <a:pt x="340587" y="127000"/>
                      </a:cubicBezTo>
                      <a:cubicBezTo>
                        <a:pt x="332582" y="105654"/>
                        <a:pt x="327269" y="82832"/>
                        <a:pt x="315187" y="63500"/>
                      </a:cubicBezTo>
                      <a:cubicBezTo>
                        <a:pt x="305668" y="48270"/>
                        <a:pt x="292031" y="35363"/>
                        <a:pt x="277087" y="25400"/>
                      </a:cubicBezTo>
                      <a:cubicBezTo>
                        <a:pt x="265948" y="17974"/>
                        <a:pt x="225600" y="12700"/>
                        <a:pt x="238987" y="12700"/>
                      </a:cubicBezTo>
                      <a:cubicBezTo>
                        <a:pt x="264737" y="12700"/>
                        <a:pt x="289787" y="21167"/>
                        <a:pt x="315187" y="25400"/>
                      </a:cubicBezTo>
                      <a:cubicBezTo>
                        <a:pt x="327887" y="38100"/>
                        <a:pt x="341789" y="49702"/>
                        <a:pt x="353287" y="63500"/>
                      </a:cubicBezTo>
                      <a:cubicBezTo>
                        <a:pt x="419633" y="143116"/>
                        <a:pt x="342506" y="102330"/>
                        <a:pt x="365987" y="266700"/>
                      </a:cubicBezTo>
                      <a:cubicBezTo>
                        <a:pt x="369773" y="293205"/>
                        <a:pt x="391387" y="190500"/>
                        <a:pt x="391387" y="190500"/>
                      </a:cubicBezTo>
                      <a:cubicBezTo>
                        <a:pt x="283023" y="82136"/>
                        <a:pt x="432824" y="228345"/>
                        <a:pt x="302487" y="114300"/>
                      </a:cubicBezTo>
                      <a:cubicBezTo>
                        <a:pt x="203938" y="28070"/>
                        <a:pt x="295167" y="92487"/>
                        <a:pt x="213587" y="38100"/>
                      </a:cubicBezTo>
                      <a:cubicBezTo>
                        <a:pt x="192420" y="46567"/>
                        <a:pt x="171512" y="55709"/>
                        <a:pt x="150087" y="63500"/>
                      </a:cubicBezTo>
                      <a:cubicBezTo>
                        <a:pt x="124925" y="72650"/>
                        <a:pt x="73887" y="88900"/>
                        <a:pt x="73887" y="88900"/>
                      </a:cubicBezTo>
                      <a:cubicBezTo>
                        <a:pt x="65042" y="102168"/>
                        <a:pt x="32282" y="144068"/>
                        <a:pt x="35787" y="165100"/>
                      </a:cubicBezTo>
                      <a:cubicBezTo>
                        <a:pt x="42025" y="202528"/>
                        <a:pt x="84328" y="216746"/>
                        <a:pt x="111987" y="228600"/>
                      </a:cubicBezTo>
                      <a:cubicBezTo>
                        <a:pt x="124292" y="233873"/>
                        <a:pt x="137215" y="237622"/>
                        <a:pt x="150087" y="241300"/>
                      </a:cubicBezTo>
                      <a:cubicBezTo>
                        <a:pt x="209967" y="258409"/>
                        <a:pt x="217839" y="256422"/>
                        <a:pt x="289787" y="266700"/>
                      </a:cubicBezTo>
                      <a:cubicBezTo>
                        <a:pt x="302487" y="262467"/>
                        <a:pt x="341274" y="254000"/>
                        <a:pt x="327887" y="254000"/>
                      </a:cubicBezTo>
                      <a:cubicBezTo>
                        <a:pt x="255796" y="254000"/>
                        <a:pt x="181038" y="245985"/>
                        <a:pt x="111987" y="266700"/>
                      </a:cubicBezTo>
                      <a:cubicBezTo>
                        <a:pt x="82468" y="275556"/>
                        <a:pt x="170857" y="285170"/>
                        <a:pt x="200887" y="292100"/>
                      </a:cubicBezTo>
                      <a:cubicBezTo>
                        <a:pt x="225978" y="297890"/>
                        <a:pt x="251687" y="300567"/>
                        <a:pt x="277087" y="304800"/>
                      </a:cubicBezTo>
                      <a:cubicBezTo>
                        <a:pt x="223563" y="315505"/>
                        <a:pt x="192857" y="329453"/>
                        <a:pt x="137387" y="304800"/>
                      </a:cubicBezTo>
                      <a:cubicBezTo>
                        <a:pt x="120974" y="297506"/>
                        <a:pt x="111987" y="279400"/>
                        <a:pt x="99287" y="266700"/>
                      </a:cubicBezTo>
                      <a:cubicBezTo>
                        <a:pt x="86191" y="227411"/>
                        <a:pt x="73887" y="197102"/>
                        <a:pt x="73887" y="152400"/>
                      </a:cubicBezTo>
                      <a:cubicBezTo>
                        <a:pt x="73887" y="122466"/>
                        <a:pt x="77985" y="92172"/>
                        <a:pt x="86587" y="63500"/>
                      </a:cubicBezTo>
                      <a:cubicBezTo>
                        <a:pt x="90973" y="48880"/>
                        <a:pt x="99044" y="33490"/>
                        <a:pt x="111987" y="25400"/>
                      </a:cubicBezTo>
                      <a:cubicBezTo>
                        <a:pt x="134691" y="11210"/>
                        <a:pt x="188187" y="0"/>
                        <a:pt x="188187" y="0"/>
                      </a:cubicBezTo>
                      <a:cubicBezTo>
                        <a:pt x="200887" y="4233"/>
                        <a:pt x="230520" y="0"/>
                        <a:pt x="226287" y="12700"/>
                      </a:cubicBezTo>
                      <a:cubicBezTo>
                        <a:pt x="222364" y="24470"/>
                        <a:pt x="151834" y="45984"/>
                        <a:pt x="137387" y="50800"/>
                      </a:cubicBezTo>
                      <a:cubicBezTo>
                        <a:pt x="122739" y="94743"/>
                        <a:pt x="132543" y="91322"/>
                        <a:pt x="86587" y="114300"/>
                      </a:cubicBezTo>
                      <a:cubicBezTo>
                        <a:pt x="74613" y="120287"/>
                        <a:pt x="52334" y="114178"/>
                        <a:pt x="48487" y="127000"/>
                      </a:cubicBezTo>
                      <a:cubicBezTo>
                        <a:pt x="37539" y="163493"/>
                        <a:pt x="48487" y="203200"/>
                        <a:pt x="48487" y="24130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5" name="Freeform 804"/>
            <p:cNvSpPr/>
            <p:nvPr/>
          </p:nvSpPr>
          <p:spPr>
            <a:xfrm>
              <a:off x="4292668" y="2921032"/>
              <a:ext cx="2060620" cy="321319"/>
            </a:xfrm>
            <a:custGeom>
              <a:avLst/>
              <a:gdLst>
                <a:gd name="connsiteX0" fmla="*/ 0 w 2060620"/>
                <a:gd name="connsiteY0" fmla="*/ 204012 h 321319"/>
                <a:gd name="connsiteX1" fmla="*/ 25503 w 2060620"/>
                <a:gd name="connsiteY1" fmla="*/ 193811 h 321319"/>
                <a:gd name="connsiteX2" fmla="*/ 40804 w 2060620"/>
                <a:gd name="connsiteY2" fmla="*/ 188711 h 321319"/>
                <a:gd name="connsiteX3" fmla="*/ 56106 w 2060620"/>
                <a:gd name="connsiteY3" fmla="*/ 178511 h 321319"/>
                <a:gd name="connsiteX4" fmla="*/ 76508 w 2060620"/>
                <a:gd name="connsiteY4" fmla="*/ 173410 h 321319"/>
                <a:gd name="connsiteX5" fmla="*/ 132614 w 2060620"/>
                <a:gd name="connsiteY5" fmla="*/ 163210 h 321319"/>
                <a:gd name="connsiteX6" fmla="*/ 153016 w 2060620"/>
                <a:gd name="connsiteY6" fmla="*/ 158109 h 321319"/>
                <a:gd name="connsiteX7" fmla="*/ 198921 w 2060620"/>
                <a:gd name="connsiteY7" fmla="*/ 142808 h 321319"/>
                <a:gd name="connsiteX8" fmla="*/ 244826 w 2060620"/>
                <a:gd name="connsiteY8" fmla="*/ 127507 h 321319"/>
                <a:gd name="connsiteX9" fmla="*/ 260128 w 2060620"/>
                <a:gd name="connsiteY9" fmla="*/ 122407 h 321319"/>
                <a:gd name="connsiteX10" fmla="*/ 275429 w 2060620"/>
                <a:gd name="connsiteY10" fmla="*/ 117307 h 321319"/>
                <a:gd name="connsiteX11" fmla="*/ 316234 w 2060620"/>
                <a:gd name="connsiteY11" fmla="*/ 96906 h 321319"/>
                <a:gd name="connsiteX12" fmla="*/ 367239 w 2060620"/>
                <a:gd name="connsiteY12" fmla="*/ 81605 h 321319"/>
                <a:gd name="connsiteX13" fmla="*/ 397842 w 2060620"/>
                <a:gd name="connsiteY13" fmla="*/ 71404 h 321319"/>
                <a:gd name="connsiteX14" fmla="*/ 459049 w 2060620"/>
                <a:gd name="connsiteY14" fmla="*/ 61203 h 321319"/>
                <a:gd name="connsiteX15" fmla="*/ 489652 w 2060620"/>
                <a:gd name="connsiteY15" fmla="*/ 56103 h 321319"/>
                <a:gd name="connsiteX16" fmla="*/ 525356 w 2060620"/>
                <a:gd name="connsiteY16" fmla="*/ 45903 h 321319"/>
                <a:gd name="connsiteX17" fmla="*/ 540658 w 2060620"/>
                <a:gd name="connsiteY17" fmla="*/ 35702 h 321319"/>
                <a:gd name="connsiteX18" fmla="*/ 683473 w 2060620"/>
                <a:gd name="connsiteY18" fmla="*/ 20401 h 321319"/>
                <a:gd name="connsiteX19" fmla="*/ 749780 w 2060620"/>
                <a:gd name="connsiteY19" fmla="*/ 15301 h 321319"/>
                <a:gd name="connsiteX20" fmla="*/ 892595 w 2060620"/>
                <a:gd name="connsiteY20" fmla="*/ 0 h 321319"/>
                <a:gd name="connsiteX21" fmla="*/ 1050712 w 2060620"/>
                <a:gd name="connsiteY21" fmla="*/ 5100 h 321319"/>
                <a:gd name="connsiteX22" fmla="*/ 1086416 w 2060620"/>
                <a:gd name="connsiteY22" fmla="*/ 10200 h 321319"/>
                <a:gd name="connsiteX23" fmla="*/ 1193527 w 2060620"/>
                <a:gd name="connsiteY23" fmla="*/ 20401 h 321319"/>
                <a:gd name="connsiteX24" fmla="*/ 1351644 w 2060620"/>
                <a:gd name="connsiteY24" fmla="*/ 35702 h 321319"/>
                <a:gd name="connsiteX25" fmla="*/ 1382247 w 2060620"/>
                <a:gd name="connsiteY25" fmla="*/ 45903 h 321319"/>
                <a:gd name="connsiteX26" fmla="*/ 1397549 w 2060620"/>
                <a:gd name="connsiteY26" fmla="*/ 51003 h 321319"/>
                <a:gd name="connsiteX27" fmla="*/ 1412851 w 2060620"/>
                <a:gd name="connsiteY27" fmla="*/ 56103 h 321319"/>
                <a:gd name="connsiteX28" fmla="*/ 1458755 w 2060620"/>
                <a:gd name="connsiteY28" fmla="*/ 76504 h 321319"/>
                <a:gd name="connsiteX29" fmla="*/ 1474057 w 2060620"/>
                <a:gd name="connsiteY29" fmla="*/ 81605 h 321319"/>
                <a:gd name="connsiteX30" fmla="*/ 1509761 w 2060620"/>
                <a:gd name="connsiteY30" fmla="*/ 96906 h 321319"/>
                <a:gd name="connsiteX31" fmla="*/ 1540364 w 2060620"/>
                <a:gd name="connsiteY31" fmla="*/ 107106 h 321319"/>
                <a:gd name="connsiteX32" fmla="*/ 1601571 w 2060620"/>
                <a:gd name="connsiteY32" fmla="*/ 117307 h 321319"/>
                <a:gd name="connsiteX33" fmla="*/ 1632174 w 2060620"/>
                <a:gd name="connsiteY33" fmla="*/ 127507 h 321319"/>
                <a:gd name="connsiteX34" fmla="*/ 1667878 w 2060620"/>
                <a:gd name="connsiteY34" fmla="*/ 142808 h 321319"/>
                <a:gd name="connsiteX35" fmla="*/ 1703582 w 2060620"/>
                <a:gd name="connsiteY35" fmla="*/ 163210 h 321319"/>
                <a:gd name="connsiteX36" fmla="*/ 1734185 w 2060620"/>
                <a:gd name="connsiteY36" fmla="*/ 173410 h 321319"/>
                <a:gd name="connsiteX37" fmla="*/ 1764788 w 2060620"/>
                <a:gd name="connsiteY37" fmla="*/ 183611 h 321319"/>
                <a:gd name="connsiteX38" fmla="*/ 1810693 w 2060620"/>
                <a:gd name="connsiteY38" fmla="*/ 193811 h 321319"/>
                <a:gd name="connsiteX39" fmla="*/ 1820894 w 2060620"/>
                <a:gd name="connsiteY39" fmla="*/ 209112 h 321319"/>
                <a:gd name="connsiteX40" fmla="*/ 1856598 w 2060620"/>
                <a:gd name="connsiteY40" fmla="*/ 224413 h 321319"/>
                <a:gd name="connsiteX41" fmla="*/ 1887201 w 2060620"/>
                <a:gd name="connsiteY41" fmla="*/ 234614 h 321319"/>
                <a:gd name="connsiteX42" fmla="*/ 1902503 w 2060620"/>
                <a:gd name="connsiteY42" fmla="*/ 239714 h 321319"/>
                <a:gd name="connsiteX43" fmla="*/ 1938207 w 2060620"/>
                <a:gd name="connsiteY43" fmla="*/ 255015 h 321319"/>
                <a:gd name="connsiteX44" fmla="*/ 1953508 w 2060620"/>
                <a:gd name="connsiteY44" fmla="*/ 265216 h 321319"/>
                <a:gd name="connsiteX45" fmla="*/ 1963709 w 2060620"/>
                <a:gd name="connsiteY45" fmla="*/ 280517 h 321319"/>
                <a:gd name="connsiteX46" fmla="*/ 2004514 w 2060620"/>
                <a:gd name="connsiteY46" fmla="*/ 290717 h 321319"/>
                <a:gd name="connsiteX47" fmla="*/ 2035117 w 2060620"/>
                <a:gd name="connsiteY47" fmla="*/ 306018 h 321319"/>
                <a:gd name="connsiteX48" fmla="*/ 2050419 w 2060620"/>
                <a:gd name="connsiteY48" fmla="*/ 316219 h 321319"/>
                <a:gd name="connsiteX49" fmla="*/ 2060620 w 2060620"/>
                <a:gd name="connsiteY49" fmla="*/ 321319 h 3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0620" h="321319">
                  <a:moveTo>
                    <a:pt x="0" y="204012"/>
                  </a:moveTo>
                  <a:cubicBezTo>
                    <a:pt x="8501" y="200612"/>
                    <a:pt x="16930" y="197026"/>
                    <a:pt x="25503" y="193811"/>
                  </a:cubicBezTo>
                  <a:cubicBezTo>
                    <a:pt x="30537" y="191923"/>
                    <a:pt x="35995" y="191115"/>
                    <a:pt x="40804" y="188711"/>
                  </a:cubicBezTo>
                  <a:cubicBezTo>
                    <a:pt x="46287" y="185970"/>
                    <a:pt x="50472" y="180926"/>
                    <a:pt x="56106" y="178511"/>
                  </a:cubicBezTo>
                  <a:cubicBezTo>
                    <a:pt x="62549" y="175750"/>
                    <a:pt x="69665" y="174931"/>
                    <a:pt x="76508" y="173410"/>
                  </a:cubicBezTo>
                  <a:cubicBezTo>
                    <a:pt x="125734" y="162471"/>
                    <a:pt x="77258" y="174281"/>
                    <a:pt x="132614" y="163210"/>
                  </a:cubicBezTo>
                  <a:cubicBezTo>
                    <a:pt x="139488" y="161835"/>
                    <a:pt x="146215" y="159809"/>
                    <a:pt x="153016" y="158109"/>
                  </a:cubicBezTo>
                  <a:cubicBezTo>
                    <a:pt x="182354" y="138553"/>
                    <a:pt x="153109" y="155025"/>
                    <a:pt x="198921" y="142808"/>
                  </a:cubicBezTo>
                  <a:cubicBezTo>
                    <a:pt x="214506" y="138652"/>
                    <a:pt x="229524" y="132607"/>
                    <a:pt x="244826" y="127507"/>
                  </a:cubicBezTo>
                  <a:lnTo>
                    <a:pt x="260128" y="122407"/>
                  </a:lnTo>
                  <a:cubicBezTo>
                    <a:pt x="265228" y="120707"/>
                    <a:pt x="270620" y="119711"/>
                    <a:pt x="275429" y="117307"/>
                  </a:cubicBezTo>
                  <a:cubicBezTo>
                    <a:pt x="289031" y="110507"/>
                    <a:pt x="301481" y="100595"/>
                    <a:pt x="316234" y="96906"/>
                  </a:cubicBezTo>
                  <a:cubicBezTo>
                    <a:pt x="347062" y="89198"/>
                    <a:pt x="329994" y="94020"/>
                    <a:pt x="367239" y="81605"/>
                  </a:cubicBezTo>
                  <a:cubicBezTo>
                    <a:pt x="367243" y="81604"/>
                    <a:pt x="397837" y="71405"/>
                    <a:pt x="397842" y="71404"/>
                  </a:cubicBezTo>
                  <a:cubicBezTo>
                    <a:pt x="466275" y="61629"/>
                    <a:pt x="404344" y="71149"/>
                    <a:pt x="459049" y="61203"/>
                  </a:cubicBezTo>
                  <a:cubicBezTo>
                    <a:pt x="469224" y="59353"/>
                    <a:pt x="479511" y="58131"/>
                    <a:pt x="489652" y="56103"/>
                  </a:cubicBezTo>
                  <a:cubicBezTo>
                    <a:pt x="505662" y="52901"/>
                    <a:pt x="510773" y="50764"/>
                    <a:pt x="525356" y="45903"/>
                  </a:cubicBezTo>
                  <a:cubicBezTo>
                    <a:pt x="530457" y="42503"/>
                    <a:pt x="535056" y="38192"/>
                    <a:pt x="540658" y="35702"/>
                  </a:cubicBezTo>
                  <a:cubicBezTo>
                    <a:pt x="588879" y="14271"/>
                    <a:pt x="622862" y="23864"/>
                    <a:pt x="683473" y="20401"/>
                  </a:cubicBezTo>
                  <a:cubicBezTo>
                    <a:pt x="705605" y="19136"/>
                    <a:pt x="727678" y="17001"/>
                    <a:pt x="749780" y="15301"/>
                  </a:cubicBezTo>
                  <a:cubicBezTo>
                    <a:pt x="803886" y="6977"/>
                    <a:pt x="836592" y="0"/>
                    <a:pt x="892595" y="0"/>
                  </a:cubicBezTo>
                  <a:cubicBezTo>
                    <a:pt x="945328" y="0"/>
                    <a:pt x="998006" y="3400"/>
                    <a:pt x="1050712" y="5100"/>
                  </a:cubicBezTo>
                  <a:cubicBezTo>
                    <a:pt x="1062613" y="6800"/>
                    <a:pt x="1074439" y="9159"/>
                    <a:pt x="1086416" y="10200"/>
                  </a:cubicBezTo>
                  <a:cubicBezTo>
                    <a:pt x="1196203" y="19747"/>
                    <a:pt x="1135087" y="8714"/>
                    <a:pt x="1193527" y="20401"/>
                  </a:cubicBezTo>
                  <a:cubicBezTo>
                    <a:pt x="1265401" y="49150"/>
                    <a:pt x="1184287" y="20013"/>
                    <a:pt x="1351644" y="35702"/>
                  </a:cubicBezTo>
                  <a:cubicBezTo>
                    <a:pt x="1362350" y="36706"/>
                    <a:pt x="1372046" y="42503"/>
                    <a:pt x="1382247" y="45903"/>
                  </a:cubicBezTo>
                  <a:lnTo>
                    <a:pt x="1397549" y="51003"/>
                  </a:lnTo>
                  <a:lnTo>
                    <a:pt x="1412851" y="56103"/>
                  </a:lnTo>
                  <a:cubicBezTo>
                    <a:pt x="1437100" y="72269"/>
                    <a:pt x="1422335" y="64364"/>
                    <a:pt x="1458755" y="76504"/>
                  </a:cubicBezTo>
                  <a:cubicBezTo>
                    <a:pt x="1463856" y="78204"/>
                    <a:pt x="1469583" y="78623"/>
                    <a:pt x="1474057" y="81605"/>
                  </a:cubicBezTo>
                  <a:cubicBezTo>
                    <a:pt x="1498332" y="97786"/>
                    <a:pt x="1479821" y="87924"/>
                    <a:pt x="1509761" y="96906"/>
                  </a:cubicBezTo>
                  <a:cubicBezTo>
                    <a:pt x="1520060" y="99996"/>
                    <a:pt x="1529694" y="105772"/>
                    <a:pt x="1540364" y="107106"/>
                  </a:cubicBezTo>
                  <a:cubicBezTo>
                    <a:pt x="1569291" y="110722"/>
                    <a:pt x="1577502" y="110087"/>
                    <a:pt x="1601571" y="117307"/>
                  </a:cubicBezTo>
                  <a:cubicBezTo>
                    <a:pt x="1611870" y="120396"/>
                    <a:pt x="1622556" y="122698"/>
                    <a:pt x="1632174" y="127507"/>
                  </a:cubicBezTo>
                  <a:cubicBezTo>
                    <a:pt x="1657385" y="140112"/>
                    <a:pt x="1645363" y="135304"/>
                    <a:pt x="1667878" y="142808"/>
                  </a:cubicBezTo>
                  <a:cubicBezTo>
                    <a:pt x="1681681" y="152010"/>
                    <a:pt x="1687402" y="156738"/>
                    <a:pt x="1703582" y="163210"/>
                  </a:cubicBezTo>
                  <a:cubicBezTo>
                    <a:pt x="1713566" y="167203"/>
                    <a:pt x="1723984" y="170010"/>
                    <a:pt x="1734185" y="173410"/>
                  </a:cubicBezTo>
                  <a:cubicBezTo>
                    <a:pt x="1734196" y="173414"/>
                    <a:pt x="1764777" y="183609"/>
                    <a:pt x="1764788" y="183611"/>
                  </a:cubicBezTo>
                  <a:cubicBezTo>
                    <a:pt x="1800694" y="189595"/>
                    <a:pt x="1785580" y="185441"/>
                    <a:pt x="1810693" y="193811"/>
                  </a:cubicBezTo>
                  <a:cubicBezTo>
                    <a:pt x="1814093" y="198911"/>
                    <a:pt x="1816559" y="204778"/>
                    <a:pt x="1820894" y="209112"/>
                  </a:cubicBezTo>
                  <a:cubicBezTo>
                    <a:pt x="1833611" y="221829"/>
                    <a:pt x="1839874" y="219396"/>
                    <a:pt x="1856598" y="224413"/>
                  </a:cubicBezTo>
                  <a:cubicBezTo>
                    <a:pt x="1866897" y="227503"/>
                    <a:pt x="1877000" y="231214"/>
                    <a:pt x="1887201" y="234614"/>
                  </a:cubicBezTo>
                  <a:lnTo>
                    <a:pt x="1902503" y="239714"/>
                  </a:lnTo>
                  <a:cubicBezTo>
                    <a:pt x="1940916" y="265324"/>
                    <a:pt x="1892096" y="235254"/>
                    <a:pt x="1938207" y="255015"/>
                  </a:cubicBezTo>
                  <a:cubicBezTo>
                    <a:pt x="1943841" y="257430"/>
                    <a:pt x="1948408" y="261816"/>
                    <a:pt x="1953508" y="265216"/>
                  </a:cubicBezTo>
                  <a:cubicBezTo>
                    <a:pt x="1956908" y="270316"/>
                    <a:pt x="1958226" y="277776"/>
                    <a:pt x="1963709" y="280517"/>
                  </a:cubicBezTo>
                  <a:cubicBezTo>
                    <a:pt x="1976249" y="286787"/>
                    <a:pt x="2004514" y="290717"/>
                    <a:pt x="2004514" y="290717"/>
                  </a:cubicBezTo>
                  <a:cubicBezTo>
                    <a:pt x="2048359" y="319948"/>
                    <a:pt x="1992888" y="284905"/>
                    <a:pt x="2035117" y="306018"/>
                  </a:cubicBezTo>
                  <a:cubicBezTo>
                    <a:pt x="2040600" y="308759"/>
                    <a:pt x="2045162" y="313065"/>
                    <a:pt x="2050419" y="316219"/>
                  </a:cubicBezTo>
                  <a:cubicBezTo>
                    <a:pt x="2053679" y="318175"/>
                    <a:pt x="2057220" y="319619"/>
                    <a:pt x="2060620" y="321319"/>
                  </a:cubicBezTo>
                </a:path>
              </a:pathLst>
            </a:custGeom>
            <a:ln w="762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Freeform 805"/>
            <p:cNvSpPr/>
            <p:nvPr/>
          </p:nvSpPr>
          <p:spPr>
            <a:xfrm>
              <a:off x="4410913" y="2964074"/>
              <a:ext cx="227948" cy="71641"/>
            </a:xfrm>
            <a:custGeom>
              <a:avLst/>
              <a:gdLst>
                <a:gd name="connsiteX0" fmla="*/ 227948 w 227948"/>
                <a:gd name="connsiteY0" fmla="*/ 0 h 71641"/>
                <a:gd name="connsiteX1" fmla="*/ 136769 w 227948"/>
                <a:gd name="connsiteY1" fmla="*/ 19538 h 71641"/>
                <a:gd name="connsiteX2" fmla="*/ 117231 w 227948"/>
                <a:gd name="connsiteY2" fmla="*/ 32564 h 71641"/>
                <a:gd name="connsiteX3" fmla="*/ 58615 w 227948"/>
                <a:gd name="connsiteY3" fmla="*/ 39077 h 71641"/>
                <a:gd name="connsiteX4" fmla="*/ 19538 w 227948"/>
                <a:gd name="connsiteY4" fmla="*/ 52102 h 71641"/>
                <a:gd name="connsiteX5" fmla="*/ 0 w 227948"/>
                <a:gd name="connsiteY5" fmla="*/ 58615 h 71641"/>
                <a:gd name="connsiteX6" fmla="*/ 0 w 227948"/>
                <a:gd name="connsiteY6" fmla="*/ 71641 h 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48" h="71641">
                  <a:moveTo>
                    <a:pt x="227948" y="0"/>
                  </a:moveTo>
                  <a:cubicBezTo>
                    <a:pt x="205900" y="2756"/>
                    <a:pt x="158185" y="5260"/>
                    <a:pt x="136769" y="19538"/>
                  </a:cubicBezTo>
                  <a:cubicBezTo>
                    <a:pt x="130256" y="23880"/>
                    <a:pt x="124825" y="30666"/>
                    <a:pt x="117231" y="32564"/>
                  </a:cubicBezTo>
                  <a:cubicBezTo>
                    <a:pt x="98159" y="37332"/>
                    <a:pt x="78154" y="36906"/>
                    <a:pt x="58615" y="39077"/>
                  </a:cubicBezTo>
                  <a:lnTo>
                    <a:pt x="19538" y="52102"/>
                  </a:lnTo>
                  <a:cubicBezTo>
                    <a:pt x="13025" y="54273"/>
                    <a:pt x="0" y="51750"/>
                    <a:pt x="0" y="58615"/>
                  </a:cubicBezTo>
                  <a:lnTo>
                    <a:pt x="0" y="71641"/>
                  </a:lnTo>
                </a:path>
              </a:pathLst>
            </a:custGeom>
            <a:ln w="571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Freeform 806"/>
            <p:cNvSpPr/>
            <p:nvPr/>
          </p:nvSpPr>
          <p:spPr>
            <a:xfrm>
              <a:off x="4739814" y="3558373"/>
              <a:ext cx="31987" cy="455083"/>
            </a:xfrm>
            <a:custGeom>
              <a:avLst/>
              <a:gdLst>
                <a:gd name="connsiteX0" fmla="*/ 0 w 31987"/>
                <a:gd name="connsiteY0" fmla="*/ 0 h 455083"/>
                <a:gd name="connsiteX1" fmla="*/ 31750 w 31987"/>
                <a:gd name="connsiteY1" fmla="*/ 455083 h 45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7" h="455083">
                  <a:moveTo>
                    <a:pt x="0" y="0"/>
                  </a:moveTo>
                  <a:cubicBezTo>
                    <a:pt x="36832" y="356043"/>
                    <a:pt x="31750" y="204065"/>
                    <a:pt x="31750" y="455083"/>
                  </a:cubicBezTo>
                </a:path>
              </a:pathLst>
            </a:custGeom>
            <a:ln>
              <a:solidFill>
                <a:srgbClr val="A5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Freeform 807"/>
            <p:cNvSpPr/>
            <p:nvPr/>
          </p:nvSpPr>
          <p:spPr>
            <a:xfrm>
              <a:off x="4892214" y="3795437"/>
              <a:ext cx="31987" cy="455083"/>
            </a:xfrm>
            <a:custGeom>
              <a:avLst/>
              <a:gdLst>
                <a:gd name="connsiteX0" fmla="*/ 0 w 31987"/>
                <a:gd name="connsiteY0" fmla="*/ 0 h 455083"/>
                <a:gd name="connsiteX1" fmla="*/ 31750 w 31987"/>
                <a:gd name="connsiteY1" fmla="*/ 455083 h 45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7" h="455083">
                  <a:moveTo>
                    <a:pt x="0" y="0"/>
                  </a:moveTo>
                  <a:cubicBezTo>
                    <a:pt x="36832" y="356043"/>
                    <a:pt x="31750" y="204065"/>
                    <a:pt x="31750" y="455083"/>
                  </a:cubicBezTo>
                </a:path>
              </a:pathLst>
            </a:custGeom>
            <a:ln>
              <a:solidFill>
                <a:srgbClr val="A5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Freeform 808"/>
            <p:cNvSpPr/>
            <p:nvPr/>
          </p:nvSpPr>
          <p:spPr>
            <a:xfrm>
              <a:off x="4981460" y="3588409"/>
              <a:ext cx="31987" cy="455083"/>
            </a:xfrm>
            <a:custGeom>
              <a:avLst/>
              <a:gdLst>
                <a:gd name="connsiteX0" fmla="*/ 0 w 31987"/>
                <a:gd name="connsiteY0" fmla="*/ 0 h 455083"/>
                <a:gd name="connsiteX1" fmla="*/ 31750 w 31987"/>
                <a:gd name="connsiteY1" fmla="*/ 455083 h 45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7" h="455083">
                  <a:moveTo>
                    <a:pt x="0" y="0"/>
                  </a:moveTo>
                  <a:cubicBezTo>
                    <a:pt x="36832" y="356043"/>
                    <a:pt x="31750" y="204065"/>
                    <a:pt x="31750" y="455083"/>
                  </a:cubicBezTo>
                </a:path>
              </a:pathLst>
            </a:custGeom>
            <a:ln>
              <a:solidFill>
                <a:srgbClr val="A5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Freeform 809"/>
            <p:cNvSpPr/>
            <p:nvPr/>
          </p:nvSpPr>
          <p:spPr>
            <a:xfrm>
              <a:off x="5113320" y="3592324"/>
              <a:ext cx="31987" cy="455083"/>
            </a:xfrm>
            <a:custGeom>
              <a:avLst/>
              <a:gdLst>
                <a:gd name="connsiteX0" fmla="*/ 0 w 31987"/>
                <a:gd name="connsiteY0" fmla="*/ 0 h 455083"/>
                <a:gd name="connsiteX1" fmla="*/ 31750 w 31987"/>
                <a:gd name="connsiteY1" fmla="*/ 455083 h 45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7" h="455083">
                  <a:moveTo>
                    <a:pt x="0" y="0"/>
                  </a:moveTo>
                  <a:cubicBezTo>
                    <a:pt x="36832" y="356043"/>
                    <a:pt x="31750" y="204065"/>
                    <a:pt x="31750" y="455083"/>
                  </a:cubicBezTo>
                </a:path>
              </a:pathLst>
            </a:custGeom>
            <a:ln>
              <a:solidFill>
                <a:srgbClr val="A5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Freeform 810"/>
            <p:cNvSpPr/>
            <p:nvPr/>
          </p:nvSpPr>
          <p:spPr>
            <a:xfrm>
              <a:off x="5915363" y="4447543"/>
              <a:ext cx="207062" cy="524753"/>
            </a:xfrm>
            <a:custGeom>
              <a:avLst/>
              <a:gdLst>
                <a:gd name="connsiteX0" fmla="*/ 622832 w 997627"/>
                <a:gd name="connsiteY0" fmla="*/ 0 h 1282700"/>
                <a:gd name="connsiteX1" fmla="*/ 648232 w 997627"/>
                <a:gd name="connsiteY1" fmla="*/ 101600 h 1282700"/>
                <a:gd name="connsiteX2" fmla="*/ 660932 w 997627"/>
                <a:gd name="connsiteY2" fmla="*/ 139700 h 1282700"/>
                <a:gd name="connsiteX3" fmla="*/ 737132 w 997627"/>
                <a:gd name="connsiteY3" fmla="*/ 203200 h 1282700"/>
                <a:gd name="connsiteX4" fmla="*/ 813332 w 997627"/>
                <a:gd name="connsiteY4" fmla="*/ 254000 h 1282700"/>
                <a:gd name="connsiteX5" fmla="*/ 876832 w 997627"/>
                <a:gd name="connsiteY5" fmla="*/ 304800 h 1282700"/>
                <a:gd name="connsiteX6" fmla="*/ 978432 w 997627"/>
                <a:gd name="connsiteY6" fmla="*/ 292100 h 1282700"/>
                <a:gd name="connsiteX7" fmla="*/ 927632 w 997627"/>
                <a:gd name="connsiteY7" fmla="*/ 215900 h 1282700"/>
                <a:gd name="connsiteX8" fmla="*/ 724432 w 997627"/>
                <a:gd name="connsiteY8" fmla="*/ 228600 h 1282700"/>
                <a:gd name="connsiteX9" fmla="*/ 648232 w 997627"/>
                <a:gd name="connsiteY9" fmla="*/ 254000 h 1282700"/>
                <a:gd name="connsiteX10" fmla="*/ 610132 w 997627"/>
                <a:gd name="connsiteY10" fmla="*/ 304800 h 1282700"/>
                <a:gd name="connsiteX11" fmla="*/ 572032 w 997627"/>
                <a:gd name="connsiteY11" fmla="*/ 317500 h 1282700"/>
                <a:gd name="connsiteX12" fmla="*/ 559332 w 997627"/>
                <a:gd name="connsiteY12" fmla="*/ 368300 h 1282700"/>
                <a:gd name="connsiteX13" fmla="*/ 546632 w 997627"/>
                <a:gd name="connsiteY13" fmla="*/ 406400 h 1282700"/>
                <a:gd name="connsiteX14" fmla="*/ 622832 w 997627"/>
                <a:gd name="connsiteY14" fmla="*/ 469900 h 1282700"/>
                <a:gd name="connsiteX15" fmla="*/ 711732 w 997627"/>
                <a:gd name="connsiteY15" fmla="*/ 495300 h 1282700"/>
                <a:gd name="connsiteX16" fmla="*/ 699032 w 997627"/>
                <a:gd name="connsiteY16" fmla="*/ 444500 h 1282700"/>
                <a:gd name="connsiteX17" fmla="*/ 508532 w 997627"/>
                <a:gd name="connsiteY17" fmla="*/ 444500 h 1282700"/>
                <a:gd name="connsiteX18" fmla="*/ 419632 w 997627"/>
                <a:gd name="connsiteY18" fmla="*/ 533400 h 1282700"/>
                <a:gd name="connsiteX19" fmla="*/ 381532 w 997627"/>
                <a:gd name="connsiteY19" fmla="*/ 571500 h 1282700"/>
                <a:gd name="connsiteX20" fmla="*/ 343432 w 997627"/>
                <a:gd name="connsiteY20" fmla="*/ 622300 h 1282700"/>
                <a:gd name="connsiteX21" fmla="*/ 330732 w 997627"/>
                <a:gd name="connsiteY21" fmla="*/ 673100 h 1282700"/>
                <a:gd name="connsiteX22" fmla="*/ 305332 w 997627"/>
                <a:gd name="connsiteY22" fmla="*/ 711200 h 1282700"/>
                <a:gd name="connsiteX23" fmla="*/ 368832 w 997627"/>
                <a:gd name="connsiteY23" fmla="*/ 800100 h 1282700"/>
                <a:gd name="connsiteX24" fmla="*/ 445032 w 997627"/>
                <a:gd name="connsiteY24" fmla="*/ 812800 h 1282700"/>
                <a:gd name="connsiteX25" fmla="*/ 394232 w 997627"/>
                <a:gd name="connsiteY25" fmla="*/ 762000 h 1282700"/>
                <a:gd name="connsiteX26" fmla="*/ 229132 w 997627"/>
                <a:gd name="connsiteY26" fmla="*/ 762000 h 1282700"/>
                <a:gd name="connsiteX27" fmla="*/ 152932 w 997627"/>
                <a:gd name="connsiteY27" fmla="*/ 800100 h 1282700"/>
                <a:gd name="connsiteX28" fmla="*/ 140232 w 997627"/>
                <a:gd name="connsiteY28" fmla="*/ 838200 h 1282700"/>
                <a:gd name="connsiteX29" fmla="*/ 102132 w 997627"/>
                <a:gd name="connsiteY29" fmla="*/ 889000 h 1282700"/>
                <a:gd name="connsiteX30" fmla="*/ 38632 w 997627"/>
                <a:gd name="connsiteY30" fmla="*/ 977900 h 1282700"/>
                <a:gd name="connsiteX31" fmla="*/ 25932 w 997627"/>
                <a:gd name="connsiteY31" fmla="*/ 1028700 h 1282700"/>
                <a:gd name="connsiteX32" fmla="*/ 532 w 997627"/>
                <a:gd name="connsiteY32" fmla="*/ 1066800 h 1282700"/>
                <a:gd name="connsiteX33" fmla="*/ 13232 w 997627"/>
                <a:gd name="connsiteY33" fmla="*/ 1206500 h 1282700"/>
                <a:gd name="connsiteX34" fmla="*/ 13232 w 997627"/>
                <a:gd name="connsiteY34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27" h="1282700">
                  <a:moveTo>
                    <a:pt x="622832" y="0"/>
                  </a:moveTo>
                  <a:cubicBezTo>
                    <a:pt x="631299" y="33867"/>
                    <a:pt x="639047" y="67921"/>
                    <a:pt x="648232" y="101600"/>
                  </a:cubicBezTo>
                  <a:cubicBezTo>
                    <a:pt x="651754" y="114515"/>
                    <a:pt x="653506" y="128561"/>
                    <a:pt x="660932" y="139700"/>
                  </a:cubicBezTo>
                  <a:cubicBezTo>
                    <a:pt x="688759" y="181441"/>
                    <a:pt x="701990" y="173915"/>
                    <a:pt x="737132" y="203200"/>
                  </a:cubicBezTo>
                  <a:cubicBezTo>
                    <a:pt x="800553" y="256051"/>
                    <a:pt x="746375" y="231681"/>
                    <a:pt x="813332" y="254000"/>
                  </a:cubicBezTo>
                  <a:cubicBezTo>
                    <a:pt x="834499" y="270933"/>
                    <a:pt x="850420" y="298705"/>
                    <a:pt x="876832" y="304800"/>
                  </a:cubicBezTo>
                  <a:cubicBezTo>
                    <a:pt x="910088" y="312475"/>
                    <a:pt x="952518" y="314312"/>
                    <a:pt x="978432" y="292100"/>
                  </a:cubicBezTo>
                  <a:cubicBezTo>
                    <a:pt x="1038508" y="240607"/>
                    <a:pt x="939448" y="219839"/>
                    <a:pt x="927632" y="215900"/>
                  </a:cubicBezTo>
                  <a:cubicBezTo>
                    <a:pt x="859899" y="220133"/>
                    <a:pt x="791675" y="219430"/>
                    <a:pt x="724432" y="228600"/>
                  </a:cubicBezTo>
                  <a:cubicBezTo>
                    <a:pt x="697904" y="232218"/>
                    <a:pt x="648232" y="254000"/>
                    <a:pt x="648232" y="254000"/>
                  </a:cubicBezTo>
                  <a:cubicBezTo>
                    <a:pt x="635532" y="270933"/>
                    <a:pt x="626393" y="291249"/>
                    <a:pt x="610132" y="304800"/>
                  </a:cubicBezTo>
                  <a:cubicBezTo>
                    <a:pt x="599848" y="313370"/>
                    <a:pt x="580395" y="307047"/>
                    <a:pt x="572032" y="317500"/>
                  </a:cubicBezTo>
                  <a:cubicBezTo>
                    <a:pt x="561128" y="331130"/>
                    <a:pt x="564127" y="351517"/>
                    <a:pt x="559332" y="368300"/>
                  </a:cubicBezTo>
                  <a:cubicBezTo>
                    <a:pt x="555654" y="381172"/>
                    <a:pt x="550865" y="393700"/>
                    <a:pt x="546632" y="406400"/>
                  </a:cubicBezTo>
                  <a:cubicBezTo>
                    <a:pt x="574719" y="434487"/>
                    <a:pt x="587469" y="452219"/>
                    <a:pt x="622832" y="469900"/>
                  </a:cubicBezTo>
                  <a:cubicBezTo>
                    <a:pt x="641052" y="479010"/>
                    <a:pt x="695456" y="491231"/>
                    <a:pt x="711732" y="495300"/>
                  </a:cubicBezTo>
                  <a:cubicBezTo>
                    <a:pt x="707499" y="478367"/>
                    <a:pt x="712441" y="455674"/>
                    <a:pt x="699032" y="444500"/>
                  </a:cubicBezTo>
                  <a:cubicBezTo>
                    <a:pt x="665212" y="416317"/>
                    <a:pt x="516289" y="443724"/>
                    <a:pt x="508532" y="444500"/>
                  </a:cubicBezTo>
                  <a:lnTo>
                    <a:pt x="419632" y="533400"/>
                  </a:lnTo>
                  <a:cubicBezTo>
                    <a:pt x="406932" y="546100"/>
                    <a:pt x="392308" y="557132"/>
                    <a:pt x="381532" y="571500"/>
                  </a:cubicBezTo>
                  <a:lnTo>
                    <a:pt x="343432" y="622300"/>
                  </a:lnTo>
                  <a:cubicBezTo>
                    <a:pt x="339199" y="639233"/>
                    <a:pt x="337608" y="657057"/>
                    <a:pt x="330732" y="673100"/>
                  </a:cubicBezTo>
                  <a:cubicBezTo>
                    <a:pt x="324719" y="687129"/>
                    <a:pt x="307491" y="696090"/>
                    <a:pt x="305332" y="711200"/>
                  </a:cubicBezTo>
                  <a:cubicBezTo>
                    <a:pt x="299182" y="754249"/>
                    <a:pt x="333153" y="785828"/>
                    <a:pt x="368832" y="800100"/>
                  </a:cubicBezTo>
                  <a:cubicBezTo>
                    <a:pt x="392741" y="809663"/>
                    <a:pt x="419632" y="808567"/>
                    <a:pt x="445032" y="812800"/>
                  </a:cubicBezTo>
                  <a:cubicBezTo>
                    <a:pt x="428099" y="795867"/>
                    <a:pt x="415651" y="772710"/>
                    <a:pt x="394232" y="762000"/>
                  </a:cubicBezTo>
                  <a:cubicBezTo>
                    <a:pt x="343326" y="736547"/>
                    <a:pt x="279795" y="754762"/>
                    <a:pt x="229132" y="762000"/>
                  </a:cubicBezTo>
                  <a:cubicBezTo>
                    <a:pt x="204033" y="770366"/>
                    <a:pt x="170837" y="777719"/>
                    <a:pt x="152932" y="800100"/>
                  </a:cubicBezTo>
                  <a:cubicBezTo>
                    <a:pt x="144569" y="810553"/>
                    <a:pt x="146874" y="826577"/>
                    <a:pt x="140232" y="838200"/>
                  </a:cubicBezTo>
                  <a:cubicBezTo>
                    <a:pt x="129730" y="856578"/>
                    <a:pt x="114435" y="871776"/>
                    <a:pt x="102132" y="889000"/>
                  </a:cubicBezTo>
                  <a:cubicBezTo>
                    <a:pt x="9279" y="1018994"/>
                    <a:pt x="163148" y="811878"/>
                    <a:pt x="38632" y="977900"/>
                  </a:cubicBezTo>
                  <a:cubicBezTo>
                    <a:pt x="34399" y="994833"/>
                    <a:pt x="32808" y="1012657"/>
                    <a:pt x="25932" y="1028700"/>
                  </a:cubicBezTo>
                  <a:cubicBezTo>
                    <a:pt x="19919" y="1042729"/>
                    <a:pt x="1619" y="1051575"/>
                    <a:pt x="532" y="1066800"/>
                  </a:cubicBezTo>
                  <a:cubicBezTo>
                    <a:pt x="-2799" y="1113440"/>
                    <a:pt x="10486" y="1159822"/>
                    <a:pt x="13232" y="1206500"/>
                  </a:cubicBezTo>
                  <a:cubicBezTo>
                    <a:pt x="14724" y="1231856"/>
                    <a:pt x="13232" y="1257300"/>
                    <a:pt x="13232" y="1282700"/>
                  </a:cubicBezTo>
                </a:path>
              </a:pathLst>
            </a:custGeom>
            <a:ln w="5715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Freeform 811"/>
            <p:cNvSpPr/>
            <p:nvPr/>
          </p:nvSpPr>
          <p:spPr>
            <a:xfrm>
              <a:off x="5633964" y="4375457"/>
              <a:ext cx="207062" cy="524753"/>
            </a:xfrm>
            <a:custGeom>
              <a:avLst/>
              <a:gdLst>
                <a:gd name="connsiteX0" fmla="*/ 622832 w 997627"/>
                <a:gd name="connsiteY0" fmla="*/ 0 h 1282700"/>
                <a:gd name="connsiteX1" fmla="*/ 648232 w 997627"/>
                <a:gd name="connsiteY1" fmla="*/ 101600 h 1282700"/>
                <a:gd name="connsiteX2" fmla="*/ 660932 w 997627"/>
                <a:gd name="connsiteY2" fmla="*/ 139700 h 1282700"/>
                <a:gd name="connsiteX3" fmla="*/ 737132 w 997627"/>
                <a:gd name="connsiteY3" fmla="*/ 203200 h 1282700"/>
                <a:gd name="connsiteX4" fmla="*/ 813332 w 997627"/>
                <a:gd name="connsiteY4" fmla="*/ 254000 h 1282700"/>
                <a:gd name="connsiteX5" fmla="*/ 876832 w 997627"/>
                <a:gd name="connsiteY5" fmla="*/ 304800 h 1282700"/>
                <a:gd name="connsiteX6" fmla="*/ 978432 w 997627"/>
                <a:gd name="connsiteY6" fmla="*/ 292100 h 1282700"/>
                <a:gd name="connsiteX7" fmla="*/ 927632 w 997627"/>
                <a:gd name="connsiteY7" fmla="*/ 215900 h 1282700"/>
                <a:gd name="connsiteX8" fmla="*/ 724432 w 997627"/>
                <a:gd name="connsiteY8" fmla="*/ 228600 h 1282700"/>
                <a:gd name="connsiteX9" fmla="*/ 648232 w 997627"/>
                <a:gd name="connsiteY9" fmla="*/ 254000 h 1282700"/>
                <a:gd name="connsiteX10" fmla="*/ 610132 w 997627"/>
                <a:gd name="connsiteY10" fmla="*/ 304800 h 1282700"/>
                <a:gd name="connsiteX11" fmla="*/ 572032 w 997627"/>
                <a:gd name="connsiteY11" fmla="*/ 317500 h 1282700"/>
                <a:gd name="connsiteX12" fmla="*/ 559332 w 997627"/>
                <a:gd name="connsiteY12" fmla="*/ 368300 h 1282700"/>
                <a:gd name="connsiteX13" fmla="*/ 546632 w 997627"/>
                <a:gd name="connsiteY13" fmla="*/ 406400 h 1282700"/>
                <a:gd name="connsiteX14" fmla="*/ 622832 w 997627"/>
                <a:gd name="connsiteY14" fmla="*/ 469900 h 1282700"/>
                <a:gd name="connsiteX15" fmla="*/ 711732 w 997627"/>
                <a:gd name="connsiteY15" fmla="*/ 495300 h 1282700"/>
                <a:gd name="connsiteX16" fmla="*/ 699032 w 997627"/>
                <a:gd name="connsiteY16" fmla="*/ 444500 h 1282700"/>
                <a:gd name="connsiteX17" fmla="*/ 508532 w 997627"/>
                <a:gd name="connsiteY17" fmla="*/ 444500 h 1282700"/>
                <a:gd name="connsiteX18" fmla="*/ 419632 w 997627"/>
                <a:gd name="connsiteY18" fmla="*/ 533400 h 1282700"/>
                <a:gd name="connsiteX19" fmla="*/ 381532 w 997627"/>
                <a:gd name="connsiteY19" fmla="*/ 571500 h 1282700"/>
                <a:gd name="connsiteX20" fmla="*/ 343432 w 997627"/>
                <a:gd name="connsiteY20" fmla="*/ 622300 h 1282700"/>
                <a:gd name="connsiteX21" fmla="*/ 330732 w 997627"/>
                <a:gd name="connsiteY21" fmla="*/ 673100 h 1282700"/>
                <a:gd name="connsiteX22" fmla="*/ 305332 w 997627"/>
                <a:gd name="connsiteY22" fmla="*/ 711200 h 1282700"/>
                <a:gd name="connsiteX23" fmla="*/ 368832 w 997627"/>
                <a:gd name="connsiteY23" fmla="*/ 800100 h 1282700"/>
                <a:gd name="connsiteX24" fmla="*/ 445032 w 997627"/>
                <a:gd name="connsiteY24" fmla="*/ 812800 h 1282700"/>
                <a:gd name="connsiteX25" fmla="*/ 394232 w 997627"/>
                <a:gd name="connsiteY25" fmla="*/ 762000 h 1282700"/>
                <a:gd name="connsiteX26" fmla="*/ 229132 w 997627"/>
                <a:gd name="connsiteY26" fmla="*/ 762000 h 1282700"/>
                <a:gd name="connsiteX27" fmla="*/ 152932 w 997627"/>
                <a:gd name="connsiteY27" fmla="*/ 800100 h 1282700"/>
                <a:gd name="connsiteX28" fmla="*/ 140232 w 997627"/>
                <a:gd name="connsiteY28" fmla="*/ 838200 h 1282700"/>
                <a:gd name="connsiteX29" fmla="*/ 102132 w 997627"/>
                <a:gd name="connsiteY29" fmla="*/ 889000 h 1282700"/>
                <a:gd name="connsiteX30" fmla="*/ 38632 w 997627"/>
                <a:gd name="connsiteY30" fmla="*/ 977900 h 1282700"/>
                <a:gd name="connsiteX31" fmla="*/ 25932 w 997627"/>
                <a:gd name="connsiteY31" fmla="*/ 1028700 h 1282700"/>
                <a:gd name="connsiteX32" fmla="*/ 532 w 997627"/>
                <a:gd name="connsiteY32" fmla="*/ 1066800 h 1282700"/>
                <a:gd name="connsiteX33" fmla="*/ 13232 w 997627"/>
                <a:gd name="connsiteY33" fmla="*/ 1206500 h 1282700"/>
                <a:gd name="connsiteX34" fmla="*/ 13232 w 997627"/>
                <a:gd name="connsiteY34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7627" h="1282700">
                  <a:moveTo>
                    <a:pt x="622832" y="0"/>
                  </a:moveTo>
                  <a:cubicBezTo>
                    <a:pt x="631299" y="33867"/>
                    <a:pt x="639047" y="67921"/>
                    <a:pt x="648232" y="101600"/>
                  </a:cubicBezTo>
                  <a:cubicBezTo>
                    <a:pt x="651754" y="114515"/>
                    <a:pt x="653506" y="128561"/>
                    <a:pt x="660932" y="139700"/>
                  </a:cubicBezTo>
                  <a:cubicBezTo>
                    <a:pt x="688759" y="181441"/>
                    <a:pt x="701990" y="173915"/>
                    <a:pt x="737132" y="203200"/>
                  </a:cubicBezTo>
                  <a:cubicBezTo>
                    <a:pt x="800553" y="256051"/>
                    <a:pt x="746375" y="231681"/>
                    <a:pt x="813332" y="254000"/>
                  </a:cubicBezTo>
                  <a:cubicBezTo>
                    <a:pt x="834499" y="270933"/>
                    <a:pt x="850420" y="298705"/>
                    <a:pt x="876832" y="304800"/>
                  </a:cubicBezTo>
                  <a:cubicBezTo>
                    <a:pt x="910088" y="312475"/>
                    <a:pt x="952518" y="314312"/>
                    <a:pt x="978432" y="292100"/>
                  </a:cubicBezTo>
                  <a:cubicBezTo>
                    <a:pt x="1038508" y="240607"/>
                    <a:pt x="939448" y="219839"/>
                    <a:pt x="927632" y="215900"/>
                  </a:cubicBezTo>
                  <a:cubicBezTo>
                    <a:pt x="859899" y="220133"/>
                    <a:pt x="791675" y="219430"/>
                    <a:pt x="724432" y="228600"/>
                  </a:cubicBezTo>
                  <a:cubicBezTo>
                    <a:pt x="697904" y="232218"/>
                    <a:pt x="648232" y="254000"/>
                    <a:pt x="648232" y="254000"/>
                  </a:cubicBezTo>
                  <a:cubicBezTo>
                    <a:pt x="635532" y="270933"/>
                    <a:pt x="626393" y="291249"/>
                    <a:pt x="610132" y="304800"/>
                  </a:cubicBezTo>
                  <a:cubicBezTo>
                    <a:pt x="599848" y="313370"/>
                    <a:pt x="580395" y="307047"/>
                    <a:pt x="572032" y="317500"/>
                  </a:cubicBezTo>
                  <a:cubicBezTo>
                    <a:pt x="561128" y="331130"/>
                    <a:pt x="564127" y="351517"/>
                    <a:pt x="559332" y="368300"/>
                  </a:cubicBezTo>
                  <a:cubicBezTo>
                    <a:pt x="555654" y="381172"/>
                    <a:pt x="550865" y="393700"/>
                    <a:pt x="546632" y="406400"/>
                  </a:cubicBezTo>
                  <a:cubicBezTo>
                    <a:pt x="574719" y="434487"/>
                    <a:pt x="587469" y="452219"/>
                    <a:pt x="622832" y="469900"/>
                  </a:cubicBezTo>
                  <a:cubicBezTo>
                    <a:pt x="641052" y="479010"/>
                    <a:pt x="695456" y="491231"/>
                    <a:pt x="711732" y="495300"/>
                  </a:cubicBezTo>
                  <a:cubicBezTo>
                    <a:pt x="707499" y="478367"/>
                    <a:pt x="712441" y="455674"/>
                    <a:pt x="699032" y="444500"/>
                  </a:cubicBezTo>
                  <a:cubicBezTo>
                    <a:pt x="665212" y="416317"/>
                    <a:pt x="516289" y="443724"/>
                    <a:pt x="508532" y="444500"/>
                  </a:cubicBezTo>
                  <a:lnTo>
                    <a:pt x="419632" y="533400"/>
                  </a:lnTo>
                  <a:cubicBezTo>
                    <a:pt x="406932" y="546100"/>
                    <a:pt x="392308" y="557132"/>
                    <a:pt x="381532" y="571500"/>
                  </a:cubicBezTo>
                  <a:lnTo>
                    <a:pt x="343432" y="622300"/>
                  </a:lnTo>
                  <a:cubicBezTo>
                    <a:pt x="339199" y="639233"/>
                    <a:pt x="337608" y="657057"/>
                    <a:pt x="330732" y="673100"/>
                  </a:cubicBezTo>
                  <a:cubicBezTo>
                    <a:pt x="324719" y="687129"/>
                    <a:pt x="307491" y="696090"/>
                    <a:pt x="305332" y="711200"/>
                  </a:cubicBezTo>
                  <a:cubicBezTo>
                    <a:pt x="299182" y="754249"/>
                    <a:pt x="333153" y="785828"/>
                    <a:pt x="368832" y="800100"/>
                  </a:cubicBezTo>
                  <a:cubicBezTo>
                    <a:pt x="392741" y="809663"/>
                    <a:pt x="419632" y="808567"/>
                    <a:pt x="445032" y="812800"/>
                  </a:cubicBezTo>
                  <a:cubicBezTo>
                    <a:pt x="428099" y="795867"/>
                    <a:pt x="415651" y="772710"/>
                    <a:pt x="394232" y="762000"/>
                  </a:cubicBezTo>
                  <a:cubicBezTo>
                    <a:pt x="343326" y="736547"/>
                    <a:pt x="279795" y="754762"/>
                    <a:pt x="229132" y="762000"/>
                  </a:cubicBezTo>
                  <a:cubicBezTo>
                    <a:pt x="204033" y="770366"/>
                    <a:pt x="170837" y="777719"/>
                    <a:pt x="152932" y="800100"/>
                  </a:cubicBezTo>
                  <a:cubicBezTo>
                    <a:pt x="144569" y="810553"/>
                    <a:pt x="146874" y="826577"/>
                    <a:pt x="140232" y="838200"/>
                  </a:cubicBezTo>
                  <a:cubicBezTo>
                    <a:pt x="129730" y="856578"/>
                    <a:pt x="114435" y="871776"/>
                    <a:pt x="102132" y="889000"/>
                  </a:cubicBezTo>
                  <a:cubicBezTo>
                    <a:pt x="9279" y="1018994"/>
                    <a:pt x="163148" y="811878"/>
                    <a:pt x="38632" y="977900"/>
                  </a:cubicBezTo>
                  <a:cubicBezTo>
                    <a:pt x="34399" y="994833"/>
                    <a:pt x="32808" y="1012657"/>
                    <a:pt x="25932" y="1028700"/>
                  </a:cubicBezTo>
                  <a:cubicBezTo>
                    <a:pt x="19919" y="1042729"/>
                    <a:pt x="1619" y="1051575"/>
                    <a:pt x="532" y="1066800"/>
                  </a:cubicBezTo>
                  <a:cubicBezTo>
                    <a:pt x="-2799" y="1113440"/>
                    <a:pt x="10486" y="1159822"/>
                    <a:pt x="13232" y="1206500"/>
                  </a:cubicBezTo>
                  <a:cubicBezTo>
                    <a:pt x="14724" y="1231856"/>
                    <a:pt x="13232" y="1257300"/>
                    <a:pt x="13232" y="1282700"/>
                  </a:cubicBezTo>
                </a:path>
              </a:pathLst>
            </a:custGeom>
            <a:ln w="5715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8" name="TextBox 477"/>
          <p:cNvSpPr txBox="1"/>
          <p:nvPr/>
        </p:nvSpPr>
        <p:spPr>
          <a:xfrm>
            <a:off x="194733" y="109296"/>
            <a:ext cx="3879948" cy="1384995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Replication/Maturation/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Budding</a:t>
            </a:r>
          </a:p>
        </p:txBody>
      </p:sp>
    </p:spTree>
    <p:extLst>
      <p:ext uri="{BB962C8B-B14F-4D97-AF65-F5344CB8AC3E}">
        <p14:creationId xmlns:p14="http://schemas.microsoft.com/office/powerpoint/2010/main" val="235482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0" descr="nrmicro3132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7" y="622300"/>
            <a:ext cx="8887706" cy="50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7534" y="6549089"/>
            <a:ext cx="2775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Barre-Sinoussi</a:t>
            </a:r>
            <a:r>
              <a:rPr lang="en-US" sz="1200" dirty="0"/>
              <a:t> et al. Nat Rev Micro, 2013.</a:t>
            </a:r>
          </a:p>
        </p:txBody>
      </p:sp>
      <p:pic>
        <p:nvPicPr>
          <p:cNvPr id="4" name="Picture 70" descr="nrmicro3132-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8" b="49630"/>
          <a:stretch/>
        </p:blipFill>
        <p:spPr bwMode="auto">
          <a:xfrm>
            <a:off x="166247" y="622300"/>
            <a:ext cx="410095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16167" y="943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SUMMARY OF HIV INFECTION MECHANISMS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6167" y="943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ART MECHANISMS</a:t>
            </a:r>
          </a:p>
        </p:txBody>
      </p:sp>
    </p:spTree>
    <p:extLst>
      <p:ext uri="{BB962C8B-B14F-4D97-AF65-F5344CB8AC3E}">
        <p14:creationId xmlns:p14="http://schemas.microsoft.com/office/powerpoint/2010/main" val="13123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6667E-6 L 0.28194 0.18147 " pathEditMode="relative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534" y="6549089"/>
            <a:ext cx="2775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Barre-Sinoussi</a:t>
            </a:r>
            <a:r>
              <a:rPr lang="en-US" sz="1200" dirty="0"/>
              <a:t> et al. Nat Rev Micro, 2013.</a:t>
            </a:r>
          </a:p>
        </p:txBody>
      </p:sp>
      <p:pic>
        <p:nvPicPr>
          <p:cNvPr id="4" name="Picture 70" descr="nrmicro3132-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8" b="49630"/>
          <a:stretch/>
        </p:blipFill>
        <p:spPr bwMode="auto">
          <a:xfrm>
            <a:off x="1870498" y="1562100"/>
            <a:ext cx="5403005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2497" y="5106432"/>
            <a:ext cx="2341506" cy="36933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MARAVIROC = MVC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Arial"/>
                <a:cs typeface="Arial"/>
              </a:rPr>
              <a:t>FUSION/ENTRY INHIBITORS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311650" y="3594100"/>
            <a:ext cx="443257" cy="400350"/>
          </a:xfrm>
          <a:custGeom>
            <a:avLst/>
            <a:gdLst>
              <a:gd name="connsiteX0" fmla="*/ 196850 w 443257"/>
              <a:gd name="connsiteY0" fmla="*/ 63500 h 400350"/>
              <a:gd name="connsiteX1" fmla="*/ 165100 w 443257"/>
              <a:gd name="connsiteY1" fmla="*/ 57150 h 400350"/>
              <a:gd name="connsiteX2" fmla="*/ 146050 w 443257"/>
              <a:gd name="connsiteY2" fmla="*/ 50800 h 400350"/>
              <a:gd name="connsiteX3" fmla="*/ 127000 w 443257"/>
              <a:gd name="connsiteY3" fmla="*/ 57150 h 400350"/>
              <a:gd name="connsiteX4" fmla="*/ 114300 w 443257"/>
              <a:gd name="connsiteY4" fmla="*/ 76200 h 400350"/>
              <a:gd name="connsiteX5" fmla="*/ 95250 w 443257"/>
              <a:gd name="connsiteY5" fmla="*/ 88900 h 400350"/>
              <a:gd name="connsiteX6" fmla="*/ 69850 w 443257"/>
              <a:gd name="connsiteY6" fmla="*/ 107950 h 400350"/>
              <a:gd name="connsiteX7" fmla="*/ 63500 w 443257"/>
              <a:gd name="connsiteY7" fmla="*/ 127000 h 400350"/>
              <a:gd name="connsiteX8" fmla="*/ 31750 w 443257"/>
              <a:gd name="connsiteY8" fmla="*/ 158750 h 400350"/>
              <a:gd name="connsiteX9" fmla="*/ 19050 w 443257"/>
              <a:gd name="connsiteY9" fmla="*/ 196850 h 400350"/>
              <a:gd name="connsiteX10" fmla="*/ 6350 w 443257"/>
              <a:gd name="connsiteY10" fmla="*/ 241300 h 400350"/>
              <a:gd name="connsiteX11" fmla="*/ 0 w 443257"/>
              <a:gd name="connsiteY11" fmla="*/ 260350 h 400350"/>
              <a:gd name="connsiteX12" fmla="*/ 12700 w 443257"/>
              <a:gd name="connsiteY12" fmla="*/ 330200 h 400350"/>
              <a:gd name="connsiteX13" fmla="*/ 25400 w 443257"/>
              <a:gd name="connsiteY13" fmla="*/ 349250 h 400350"/>
              <a:gd name="connsiteX14" fmla="*/ 63500 w 443257"/>
              <a:gd name="connsiteY14" fmla="*/ 361950 h 400350"/>
              <a:gd name="connsiteX15" fmla="*/ 101600 w 443257"/>
              <a:gd name="connsiteY15" fmla="*/ 349250 h 400350"/>
              <a:gd name="connsiteX16" fmla="*/ 120650 w 443257"/>
              <a:gd name="connsiteY16" fmla="*/ 342900 h 400350"/>
              <a:gd name="connsiteX17" fmla="*/ 152400 w 443257"/>
              <a:gd name="connsiteY17" fmla="*/ 349250 h 400350"/>
              <a:gd name="connsiteX18" fmla="*/ 209550 w 443257"/>
              <a:gd name="connsiteY18" fmla="*/ 361950 h 400350"/>
              <a:gd name="connsiteX19" fmla="*/ 228600 w 443257"/>
              <a:gd name="connsiteY19" fmla="*/ 374650 h 400350"/>
              <a:gd name="connsiteX20" fmla="*/ 241300 w 443257"/>
              <a:gd name="connsiteY20" fmla="*/ 393700 h 400350"/>
              <a:gd name="connsiteX21" fmla="*/ 292100 w 443257"/>
              <a:gd name="connsiteY21" fmla="*/ 393700 h 400350"/>
              <a:gd name="connsiteX22" fmla="*/ 317500 w 443257"/>
              <a:gd name="connsiteY22" fmla="*/ 374650 h 400350"/>
              <a:gd name="connsiteX23" fmla="*/ 342900 w 443257"/>
              <a:gd name="connsiteY23" fmla="*/ 361950 h 400350"/>
              <a:gd name="connsiteX24" fmla="*/ 361950 w 443257"/>
              <a:gd name="connsiteY24" fmla="*/ 342900 h 400350"/>
              <a:gd name="connsiteX25" fmla="*/ 387350 w 443257"/>
              <a:gd name="connsiteY25" fmla="*/ 323850 h 400350"/>
              <a:gd name="connsiteX26" fmla="*/ 406400 w 443257"/>
              <a:gd name="connsiteY26" fmla="*/ 279400 h 400350"/>
              <a:gd name="connsiteX27" fmla="*/ 431800 w 443257"/>
              <a:gd name="connsiteY27" fmla="*/ 222250 h 400350"/>
              <a:gd name="connsiteX28" fmla="*/ 431800 w 443257"/>
              <a:gd name="connsiteY28" fmla="*/ 76200 h 400350"/>
              <a:gd name="connsiteX29" fmla="*/ 381000 w 443257"/>
              <a:gd name="connsiteY29" fmla="*/ 44450 h 400350"/>
              <a:gd name="connsiteX30" fmla="*/ 330200 w 443257"/>
              <a:gd name="connsiteY30" fmla="*/ 19050 h 400350"/>
              <a:gd name="connsiteX31" fmla="*/ 311150 w 443257"/>
              <a:gd name="connsiteY31" fmla="*/ 12700 h 400350"/>
              <a:gd name="connsiteX32" fmla="*/ 260350 w 443257"/>
              <a:gd name="connsiteY32" fmla="*/ 0 h 400350"/>
              <a:gd name="connsiteX33" fmla="*/ 203200 w 443257"/>
              <a:gd name="connsiteY33" fmla="*/ 6350 h 400350"/>
              <a:gd name="connsiteX34" fmla="*/ 165100 w 443257"/>
              <a:gd name="connsiteY34" fmla="*/ 31750 h 400350"/>
              <a:gd name="connsiteX35" fmla="*/ 146050 w 443257"/>
              <a:gd name="connsiteY35" fmla="*/ 38100 h 400350"/>
              <a:gd name="connsiteX36" fmla="*/ 127000 w 443257"/>
              <a:gd name="connsiteY36" fmla="*/ 57150 h 4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3257" h="400350">
                <a:moveTo>
                  <a:pt x="196850" y="63500"/>
                </a:moveTo>
                <a:cubicBezTo>
                  <a:pt x="186267" y="61383"/>
                  <a:pt x="175571" y="59768"/>
                  <a:pt x="165100" y="57150"/>
                </a:cubicBezTo>
                <a:cubicBezTo>
                  <a:pt x="158606" y="55527"/>
                  <a:pt x="152743" y="50800"/>
                  <a:pt x="146050" y="50800"/>
                </a:cubicBezTo>
                <a:cubicBezTo>
                  <a:pt x="139357" y="50800"/>
                  <a:pt x="133350" y="55033"/>
                  <a:pt x="127000" y="57150"/>
                </a:cubicBezTo>
                <a:cubicBezTo>
                  <a:pt x="122767" y="63500"/>
                  <a:pt x="119696" y="70804"/>
                  <a:pt x="114300" y="76200"/>
                </a:cubicBezTo>
                <a:cubicBezTo>
                  <a:pt x="108904" y="81596"/>
                  <a:pt x="101460" y="84464"/>
                  <a:pt x="95250" y="88900"/>
                </a:cubicBezTo>
                <a:cubicBezTo>
                  <a:pt x="86638" y="95051"/>
                  <a:pt x="78317" y="101600"/>
                  <a:pt x="69850" y="107950"/>
                </a:cubicBezTo>
                <a:cubicBezTo>
                  <a:pt x="67733" y="114300"/>
                  <a:pt x="67681" y="121773"/>
                  <a:pt x="63500" y="127000"/>
                </a:cubicBezTo>
                <a:cubicBezTo>
                  <a:pt x="35983" y="161396"/>
                  <a:pt x="50800" y="115888"/>
                  <a:pt x="31750" y="158750"/>
                </a:cubicBezTo>
                <a:cubicBezTo>
                  <a:pt x="26313" y="170983"/>
                  <a:pt x="23283" y="184150"/>
                  <a:pt x="19050" y="196850"/>
                </a:cubicBezTo>
                <a:cubicBezTo>
                  <a:pt x="3825" y="242525"/>
                  <a:pt x="22297" y="185486"/>
                  <a:pt x="6350" y="241300"/>
                </a:cubicBezTo>
                <a:cubicBezTo>
                  <a:pt x="4511" y="247736"/>
                  <a:pt x="2117" y="254000"/>
                  <a:pt x="0" y="260350"/>
                </a:cubicBezTo>
                <a:cubicBezTo>
                  <a:pt x="2189" y="277862"/>
                  <a:pt x="2911" y="310623"/>
                  <a:pt x="12700" y="330200"/>
                </a:cubicBezTo>
                <a:cubicBezTo>
                  <a:pt x="16113" y="337026"/>
                  <a:pt x="18928" y="345205"/>
                  <a:pt x="25400" y="349250"/>
                </a:cubicBezTo>
                <a:cubicBezTo>
                  <a:pt x="36752" y="356345"/>
                  <a:pt x="63500" y="361950"/>
                  <a:pt x="63500" y="361950"/>
                </a:cubicBezTo>
                <a:lnTo>
                  <a:pt x="101600" y="349250"/>
                </a:lnTo>
                <a:lnTo>
                  <a:pt x="120650" y="342900"/>
                </a:lnTo>
                <a:lnTo>
                  <a:pt x="152400" y="349250"/>
                </a:lnTo>
                <a:cubicBezTo>
                  <a:pt x="167730" y="352037"/>
                  <a:pt x="193556" y="353953"/>
                  <a:pt x="209550" y="361950"/>
                </a:cubicBezTo>
                <a:cubicBezTo>
                  <a:pt x="216376" y="365363"/>
                  <a:pt x="222250" y="370417"/>
                  <a:pt x="228600" y="374650"/>
                </a:cubicBezTo>
                <a:cubicBezTo>
                  <a:pt x="232833" y="381000"/>
                  <a:pt x="234950" y="389467"/>
                  <a:pt x="241300" y="393700"/>
                </a:cubicBezTo>
                <a:cubicBezTo>
                  <a:pt x="259773" y="406015"/>
                  <a:pt x="273627" y="398318"/>
                  <a:pt x="292100" y="393700"/>
                </a:cubicBezTo>
                <a:cubicBezTo>
                  <a:pt x="300567" y="387350"/>
                  <a:pt x="308525" y="380259"/>
                  <a:pt x="317500" y="374650"/>
                </a:cubicBezTo>
                <a:cubicBezTo>
                  <a:pt x="325527" y="369633"/>
                  <a:pt x="335197" y="367452"/>
                  <a:pt x="342900" y="361950"/>
                </a:cubicBezTo>
                <a:cubicBezTo>
                  <a:pt x="350208" y="356730"/>
                  <a:pt x="355132" y="348744"/>
                  <a:pt x="361950" y="342900"/>
                </a:cubicBezTo>
                <a:cubicBezTo>
                  <a:pt x="369985" y="336012"/>
                  <a:pt x="378883" y="330200"/>
                  <a:pt x="387350" y="323850"/>
                </a:cubicBezTo>
                <a:cubicBezTo>
                  <a:pt x="407790" y="262529"/>
                  <a:pt x="375013" y="357867"/>
                  <a:pt x="406400" y="279400"/>
                </a:cubicBezTo>
                <a:cubicBezTo>
                  <a:pt x="429070" y="222725"/>
                  <a:pt x="407366" y="258901"/>
                  <a:pt x="431800" y="222250"/>
                </a:cubicBezTo>
                <a:cubicBezTo>
                  <a:pt x="445821" y="166167"/>
                  <a:pt x="448284" y="166863"/>
                  <a:pt x="431800" y="76200"/>
                </a:cubicBezTo>
                <a:cubicBezTo>
                  <a:pt x="428517" y="58144"/>
                  <a:pt x="390844" y="48994"/>
                  <a:pt x="381000" y="44450"/>
                </a:cubicBezTo>
                <a:cubicBezTo>
                  <a:pt x="363810" y="36516"/>
                  <a:pt x="348161" y="25037"/>
                  <a:pt x="330200" y="19050"/>
                </a:cubicBezTo>
                <a:cubicBezTo>
                  <a:pt x="323850" y="16933"/>
                  <a:pt x="317644" y="14323"/>
                  <a:pt x="311150" y="12700"/>
                </a:cubicBezTo>
                <a:lnTo>
                  <a:pt x="260350" y="0"/>
                </a:lnTo>
                <a:cubicBezTo>
                  <a:pt x="241300" y="2117"/>
                  <a:pt x="221384" y="289"/>
                  <a:pt x="203200" y="6350"/>
                </a:cubicBezTo>
                <a:cubicBezTo>
                  <a:pt x="188720" y="11177"/>
                  <a:pt x="179580" y="26923"/>
                  <a:pt x="165100" y="31750"/>
                </a:cubicBezTo>
                <a:lnTo>
                  <a:pt x="146050" y="38100"/>
                </a:lnTo>
                <a:cubicBezTo>
                  <a:pt x="132176" y="58911"/>
                  <a:pt x="140982" y="57150"/>
                  <a:pt x="127000" y="57150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" idx="15"/>
          </p:cNvCxnSpPr>
          <p:nvPr/>
        </p:nvCxnSpPr>
        <p:spPr>
          <a:xfrm flipV="1">
            <a:off x="4413250" y="3943350"/>
            <a:ext cx="0" cy="1163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19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93194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3036" y="2284968"/>
            <a:ext cx="5180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HIV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399951" y="1193275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91172" y="1259067"/>
            <a:ext cx="2735584" cy="2860267"/>
            <a:chOff x="1472996" y="1166127"/>
            <a:chExt cx="2735584" cy="2860267"/>
          </a:xfrm>
        </p:grpSpPr>
        <p:sp>
          <p:nvSpPr>
            <p:cNvPr id="16" name="Freeform 15"/>
            <p:cNvSpPr/>
            <p:nvPr/>
          </p:nvSpPr>
          <p:spPr>
            <a:xfrm rot="17400000">
              <a:off x="1600848" y="2089914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91120" y="2439525"/>
              <a:ext cx="14285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CD4 receptor</a:t>
              </a:r>
            </a:p>
          </p:txBody>
        </p:sp>
        <p:sp>
          <p:nvSpPr>
            <p:cNvPr id="263" name="Freeform 262"/>
            <p:cNvSpPr/>
            <p:nvPr/>
          </p:nvSpPr>
          <p:spPr>
            <a:xfrm rot="17400000">
              <a:off x="1610281" y="3430797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 rot="17400000">
              <a:off x="2173148" y="1038275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 rot="17400000">
              <a:off x="1907149" y="1839557"/>
              <a:ext cx="325902" cy="546149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3"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2382439" y="1961425"/>
              <a:ext cx="182614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CCR5 co-receptor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rot="17400000">
            <a:off x="2927132" y="912210"/>
            <a:ext cx="325902" cy="546149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4">
              <a:lumMod val="40000"/>
              <a:lumOff val="6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30098" y="1130993"/>
            <a:ext cx="19437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CXCR4 co-receptor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30098" y="447850"/>
            <a:ext cx="4997319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TROFILE ASSAY = “MIXED” OR “WILD-TYPE”</a:t>
            </a:r>
          </a:p>
        </p:txBody>
      </p:sp>
    </p:spTree>
    <p:extLst>
      <p:ext uri="{BB962C8B-B14F-4D97-AF65-F5344CB8AC3E}">
        <p14:creationId xmlns:p14="http://schemas.microsoft.com/office/powerpoint/2010/main" val="31152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C 0.00209 -0.01411 0.00938 -0.02291 0.01667 -0.0324 C 0.0224 -0.04027 0.02847 -0.04791 0.03611 -0.05277 C 0.0408 -0.05601 0.04549 -0.06041 0.0507 -0.06296 C 0.05122 -0.06342 0.05209 -0.06365 0.05278 -0.06388 C 0.05347 -0.06458 0.054 -0.0655 0.05486 -0.06573 C 0.05608 -0.06666 0.05903 -0.06759 0.05903 -0.06759 C 0.06962 -0.06735 0.08021 -0.06782 0.09097 -0.06666 C 0.09271 -0.06666 0.0941 -0.06458 0.09584 -0.06388 C 0.10191 -0.06203 0.10886 -0.0611 0.11528 -0.05925 C 0.12292 -0.0574 0.13004 -0.05254 0.1382 -0.05092 C 0.14132 -0.04953 0.14479 -0.0493 0.14792 -0.04721 C 0.14966 -0.04606 0.15052 -0.04444 0.15278 -0.04444 " pathEditMode="relative" ptsTypes="ffffffffffffA">
                                      <p:cBhvr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DBBC1-325C-EB47-AECA-3FD3FC75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20" y="672270"/>
            <a:ext cx="6103409" cy="5580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C7D670-FB83-6E40-90AA-5585A5D1E7A1}"/>
              </a:ext>
            </a:extLst>
          </p:cNvPr>
          <p:cNvSpPr/>
          <p:nvPr/>
        </p:nvSpPr>
        <p:spPr>
          <a:xfrm>
            <a:off x="1875863" y="6434587"/>
            <a:ext cx="48269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https://www.hiv.uw.edu/page/treatment/drugs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87891-6925-1046-B24C-8BCF44471ACA}"/>
              </a:ext>
            </a:extLst>
          </p:cNvPr>
          <p:cNvSpPr txBox="1"/>
          <p:nvPr/>
        </p:nvSpPr>
        <p:spPr>
          <a:xfrm>
            <a:off x="947769" y="54081"/>
            <a:ext cx="6743949" cy="523220"/>
          </a:xfrm>
          <a:prstGeom prst="rect">
            <a:avLst/>
          </a:prstGeom>
          <a:solidFill>
            <a:srgbClr val="E4E500">
              <a:alpha val="2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David </a:t>
            </a:r>
            <a:r>
              <a:rPr lang="en-US" sz="2800" dirty="0" err="1">
                <a:latin typeface="Arial"/>
                <a:cs typeface="Arial"/>
              </a:rPr>
              <a:t>Spach’s</a:t>
            </a:r>
            <a:r>
              <a:rPr lang="en-US" sz="2800" dirty="0">
                <a:latin typeface="Arial"/>
                <a:cs typeface="Arial"/>
              </a:rPr>
              <a:t> National HIV Curriculum</a:t>
            </a:r>
          </a:p>
        </p:txBody>
      </p:sp>
    </p:spTree>
    <p:extLst>
      <p:ext uri="{BB962C8B-B14F-4D97-AF65-F5344CB8AC3E}">
        <p14:creationId xmlns:p14="http://schemas.microsoft.com/office/powerpoint/2010/main" val="240984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534" y="6549089"/>
            <a:ext cx="2775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Barre-Sinoussi</a:t>
            </a:r>
            <a:r>
              <a:rPr lang="en-US" sz="1200" dirty="0"/>
              <a:t> et al. Nat Rev Micro, 2013.</a:t>
            </a:r>
          </a:p>
        </p:txBody>
      </p:sp>
      <p:pic>
        <p:nvPicPr>
          <p:cNvPr id="4" name="Picture 70" descr="nrmicro3132-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8" b="49630"/>
          <a:stretch/>
        </p:blipFill>
        <p:spPr bwMode="auto">
          <a:xfrm>
            <a:off x="1870498" y="1562100"/>
            <a:ext cx="5403005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7683" y="1708666"/>
            <a:ext cx="3652224" cy="36933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ENFUVIRTIDE = FUZEON = T-20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497" y="5106432"/>
            <a:ext cx="2341506" cy="36933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MARAVIROC = MVC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Arial"/>
                <a:cs typeface="Arial"/>
              </a:rPr>
              <a:t>FUSION/ENTRY INHIBITORS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311650" y="3594100"/>
            <a:ext cx="443257" cy="400350"/>
          </a:xfrm>
          <a:custGeom>
            <a:avLst/>
            <a:gdLst>
              <a:gd name="connsiteX0" fmla="*/ 196850 w 443257"/>
              <a:gd name="connsiteY0" fmla="*/ 63500 h 400350"/>
              <a:gd name="connsiteX1" fmla="*/ 165100 w 443257"/>
              <a:gd name="connsiteY1" fmla="*/ 57150 h 400350"/>
              <a:gd name="connsiteX2" fmla="*/ 146050 w 443257"/>
              <a:gd name="connsiteY2" fmla="*/ 50800 h 400350"/>
              <a:gd name="connsiteX3" fmla="*/ 127000 w 443257"/>
              <a:gd name="connsiteY3" fmla="*/ 57150 h 400350"/>
              <a:gd name="connsiteX4" fmla="*/ 114300 w 443257"/>
              <a:gd name="connsiteY4" fmla="*/ 76200 h 400350"/>
              <a:gd name="connsiteX5" fmla="*/ 95250 w 443257"/>
              <a:gd name="connsiteY5" fmla="*/ 88900 h 400350"/>
              <a:gd name="connsiteX6" fmla="*/ 69850 w 443257"/>
              <a:gd name="connsiteY6" fmla="*/ 107950 h 400350"/>
              <a:gd name="connsiteX7" fmla="*/ 63500 w 443257"/>
              <a:gd name="connsiteY7" fmla="*/ 127000 h 400350"/>
              <a:gd name="connsiteX8" fmla="*/ 31750 w 443257"/>
              <a:gd name="connsiteY8" fmla="*/ 158750 h 400350"/>
              <a:gd name="connsiteX9" fmla="*/ 19050 w 443257"/>
              <a:gd name="connsiteY9" fmla="*/ 196850 h 400350"/>
              <a:gd name="connsiteX10" fmla="*/ 6350 w 443257"/>
              <a:gd name="connsiteY10" fmla="*/ 241300 h 400350"/>
              <a:gd name="connsiteX11" fmla="*/ 0 w 443257"/>
              <a:gd name="connsiteY11" fmla="*/ 260350 h 400350"/>
              <a:gd name="connsiteX12" fmla="*/ 12700 w 443257"/>
              <a:gd name="connsiteY12" fmla="*/ 330200 h 400350"/>
              <a:gd name="connsiteX13" fmla="*/ 25400 w 443257"/>
              <a:gd name="connsiteY13" fmla="*/ 349250 h 400350"/>
              <a:gd name="connsiteX14" fmla="*/ 63500 w 443257"/>
              <a:gd name="connsiteY14" fmla="*/ 361950 h 400350"/>
              <a:gd name="connsiteX15" fmla="*/ 101600 w 443257"/>
              <a:gd name="connsiteY15" fmla="*/ 349250 h 400350"/>
              <a:gd name="connsiteX16" fmla="*/ 120650 w 443257"/>
              <a:gd name="connsiteY16" fmla="*/ 342900 h 400350"/>
              <a:gd name="connsiteX17" fmla="*/ 152400 w 443257"/>
              <a:gd name="connsiteY17" fmla="*/ 349250 h 400350"/>
              <a:gd name="connsiteX18" fmla="*/ 209550 w 443257"/>
              <a:gd name="connsiteY18" fmla="*/ 361950 h 400350"/>
              <a:gd name="connsiteX19" fmla="*/ 228600 w 443257"/>
              <a:gd name="connsiteY19" fmla="*/ 374650 h 400350"/>
              <a:gd name="connsiteX20" fmla="*/ 241300 w 443257"/>
              <a:gd name="connsiteY20" fmla="*/ 393700 h 400350"/>
              <a:gd name="connsiteX21" fmla="*/ 292100 w 443257"/>
              <a:gd name="connsiteY21" fmla="*/ 393700 h 400350"/>
              <a:gd name="connsiteX22" fmla="*/ 317500 w 443257"/>
              <a:gd name="connsiteY22" fmla="*/ 374650 h 400350"/>
              <a:gd name="connsiteX23" fmla="*/ 342900 w 443257"/>
              <a:gd name="connsiteY23" fmla="*/ 361950 h 400350"/>
              <a:gd name="connsiteX24" fmla="*/ 361950 w 443257"/>
              <a:gd name="connsiteY24" fmla="*/ 342900 h 400350"/>
              <a:gd name="connsiteX25" fmla="*/ 387350 w 443257"/>
              <a:gd name="connsiteY25" fmla="*/ 323850 h 400350"/>
              <a:gd name="connsiteX26" fmla="*/ 406400 w 443257"/>
              <a:gd name="connsiteY26" fmla="*/ 279400 h 400350"/>
              <a:gd name="connsiteX27" fmla="*/ 431800 w 443257"/>
              <a:gd name="connsiteY27" fmla="*/ 222250 h 400350"/>
              <a:gd name="connsiteX28" fmla="*/ 431800 w 443257"/>
              <a:gd name="connsiteY28" fmla="*/ 76200 h 400350"/>
              <a:gd name="connsiteX29" fmla="*/ 381000 w 443257"/>
              <a:gd name="connsiteY29" fmla="*/ 44450 h 400350"/>
              <a:gd name="connsiteX30" fmla="*/ 330200 w 443257"/>
              <a:gd name="connsiteY30" fmla="*/ 19050 h 400350"/>
              <a:gd name="connsiteX31" fmla="*/ 311150 w 443257"/>
              <a:gd name="connsiteY31" fmla="*/ 12700 h 400350"/>
              <a:gd name="connsiteX32" fmla="*/ 260350 w 443257"/>
              <a:gd name="connsiteY32" fmla="*/ 0 h 400350"/>
              <a:gd name="connsiteX33" fmla="*/ 203200 w 443257"/>
              <a:gd name="connsiteY33" fmla="*/ 6350 h 400350"/>
              <a:gd name="connsiteX34" fmla="*/ 165100 w 443257"/>
              <a:gd name="connsiteY34" fmla="*/ 31750 h 400350"/>
              <a:gd name="connsiteX35" fmla="*/ 146050 w 443257"/>
              <a:gd name="connsiteY35" fmla="*/ 38100 h 400350"/>
              <a:gd name="connsiteX36" fmla="*/ 127000 w 443257"/>
              <a:gd name="connsiteY36" fmla="*/ 57150 h 4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3257" h="400350">
                <a:moveTo>
                  <a:pt x="196850" y="63500"/>
                </a:moveTo>
                <a:cubicBezTo>
                  <a:pt x="186267" y="61383"/>
                  <a:pt x="175571" y="59768"/>
                  <a:pt x="165100" y="57150"/>
                </a:cubicBezTo>
                <a:cubicBezTo>
                  <a:pt x="158606" y="55527"/>
                  <a:pt x="152743" y="50800"/>
                  <a:pt x="146050" y="50800"/>
                </a:cubicBezTo>
                <a:cubicBezTo>
                  <a:pt x="139357" y="50800"/>
                  <a:pt x="133350" y="55033"/>
                  <a:pt x="127000" y="57150"/>
                </a:cubicBezTo>
                <a:cubicBezTo>
                  <a:pt x="122767" y="63500"/>
                  <a:pt x="119696" y="70804"/>
                  <a:pt x="114300" y="76200"/>
                </a:cubicBezTo>
                <a:cubicBezTo>
                  <a:pt x="108904" y="81596"/>
                  <a:pt x="101460" y="84464"/>
                  <a:pt x="95250" y="88900"/>
                </a:cubicBezTo>
                <a:cubicBezTo>
                  <a:pt x="86638" y="95051"/>
                  <a:pt x="78317" y="101600"/>
                  <a:pt x="69850" y="107950"/>
                </a:cubicBezTo>
                <a:cubicBezTo>
                  <a:pt x="67733" y="114300"/>
                  <a:pt x="67681" y="121773"/>
                  <a:pt x="63500" y="127000"/>
                </a:cubicBezTo>
                <a:cubicBezTo>
                  <a:pt x="35983" y="161396"/>
                  <a:pt x="50800" y="115888"/>
                  <a:pt x="31750" y="158750"/>
                </a:cubicBezTo>
                <a:cubicBezTo>
                  <a:pt x="26313" y="170983"/>
                  <a:pt x="23283" y="184150"/>
                  <a:pt x="19050" y="196850"/>
                </a:cubicBezTo>
                <a:cubicBezTo>
                  <a:pt x="3825" y="242525"/>
                  <a:pt x="22297" y="185486"/>
                  <a:pt x="6350" y="241300"/>
                </a:cubicBezTo>
                <a:cubicBezTo>
                  <a:pt x="4511" y="247736"/>
                  <a:pt x="2117" y="254000"/>
                  <a:pt x="0" y="260350"/>
                </a:cubicBezTo>
                <a:cubicBezTo>
                  <a:pt x="2189" y="277862"/>
                  <a:pt x="2911" y="310623"/>
                  <a:pt x="12700" y="330200"/>
                </a:cubicBezTo>
                <a:cubicBezTo>
                  <a:pt x="16113" y="337026"/>
                  <a:pt x="18928" y="345205"/>
                  <a:pt x="25400" y="349250"/>
                </a:cubicBezTo>
                <a:cubicBezTo>
                  <a:pt x="36752" y="356345"/>
                  <a:pt x="63500" y="361950"/>
                  <a:pt x="63500" y="361950"/>
                </a:cubicBezTo>
                <a:lnTo>
                  <a:pt x="101600" y="349250"/>
                </a:lnTo>
                <a:lnTo>
                  <a:pt x="120650" y="342900"/>
                </a:lnTo>
                <a:lnTo>
                  <a:pt x="152400" y="349250"/>
                </a:lnTo>
                <a:cubicBezTo>
                  <a:pt x="167730" y="352037"/>
                  <a:pt x="193556" y="353953"/>
                  <a:pt x="209550" y="361950"/>
                </a:cubicBezTo>
                <a:cubicBezTo>
                  <a:pt x="216376" y="365363"/>
                  <a:pt x="222250" y="370417"/>
                  <a:pt x="228600" y="374650"/>
                </a:cubicBezTo>
                <a:cubicBezTo>
                  <a:pt x="232833" y="381000"/>
                  <a:pt x="234950" y="389467"/>
                  <a:pt x="241300" y="393700"/>
                </a:cubicBezTo>
                <a:cubicBezTo>
                  <a:pt x="259773" y="406015"/>
                  <a:pt x="273627" y="398318"/>
                  <a:pt x="292100" y="393700"/>
                </a:cubicBezTo>
                <a:cubicBezTo>
                  <a:pt x="300567" y="387350"/>
                  <a:pt x="308525" y="380259"/>
                  <a:pt x="317500" y="374650"/>
                </a:cubicBezTo>
                <a:cubicBezTo>
                  <a:pt x="325527" y="369633"/>
                  <a:pt x="335197" y="367452"/>
                  <a:pt x="342900" y="361950"/>
                </a:cubicBezTo>
                <a:cubicBezTo>
                  <a:pt x="350208" y="356730"/>
                  <a:pt x="355132" y="348744"/>
                  <a:pt x="361950" y="342900"/>
                </a:cubicBezTo>
                <a:cubicBezTo>
                  <a:pt x="369985" y="336012"/>
                  <a:pt x="378883" y="330200"/>
                  <a:pt x="387350" y="323850"/>
                </a:cubicBezTo>
                <a:cubicBezTo>
                  <a:pt x="407790" y="262529"/>
                  <a:pt x="375013" y="357867"/>
                  <a:pt x="406400" y="279400"/>
                </a:cubicBezTo>
                <a:cubicBezTo>
                  <a:pt x="429070" y="222725"/>
                  <a:pt x="407366" y="258901"/>
                  <a:pt x="431800" y="222250"/>
                </a:cubicBezTo>
                <a:cubicBezTo>
                  <a:pt x="445821" y="166167"/>
                  <a:pt x="448284" y="166863"/>
                  <a:pt x="431800" y="76200"/>
                </a:cubicBezTo>
                <a:cubicBezTo>
                  <a:pt x="428517" y="58144"/>
                  <a:pt x="390844" y="48994"/>
                  <a:pt x="381000" y="44450"/>
                </a:cubicBezTo>
                <a:cubicBezTo>
                  <a:pt x="363810" y="36516"/>
                  <a:pt x="348161" y="25037"/>
                  <a:pt x="330200" y="19050"/>
                </a:cubicBezTo>
                <a:cubicBezTo>
                  <a:pt x="323850" y="16933"/>
                  <a:pt x="317644" y="14323"/>
                  <a:pt x="311150" y="12700"/>
                </a:cubicBezTo>
                <a:lnTo>
                  <a:pt x="260350" y="0"/>
                </a:lnTo>
                <a:cubicBezTo>
                  <a:pt x="241300" y="2117"/>
                  <a:pt x="221384" y="289"/>
                  <a:pt x="203200" y="6350"/>
                </a:cubicBezTo>
                <a:cubicBezTo>
                  <a:pt x="188720" y="11177"/>
                  <a:pt x="179580" y="26923"/>
                  <a:pt x="165100" y="31750"/>
                </a:cubicBezTo>
                <a:lnTo>
                  <a:pt x="146050" y="38100"/>
                </a:lnTo>
                <a:cubicBezTo>
                  <a:pt x="132176" y="58911"/>
                  <a:pt x="140982" y="57150"/>
                  <a:pt x="127000" y="57150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" idx="15"/>
          </p:cNvCxnSpPr>
          <p:nvPr/>
        </p:nvCxnSpPr>
        <p:spPr>
          <a:xfrm flipV="1">
            <a:off x="4413250" y="3943350"/>
            <a:ext cx="0" cy="1163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240" y="791111"/>
            <a:ext cx="1085334" cy="10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1649" y="1135068"/>
            <a:ext cx="362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Fusion Inhibitor = ENFUVIRTIDE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5669" y="2051077"/>
            <a:ext cx="325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Entry Inhibitor = MARAVIROC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Arial"/>
                <a:cs typeface="Arial"/>
              </a:rPr>
              <a:t>FUSION/ENTRY INHIBITORS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2488" y="2875002"/>
            <a:ext cx="413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 (MUST HAVE CCR5-TROPIC VIRUS)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2368" y="3631494"/>
            <a:ext cx="201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 TROFILE ASSAY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95" y="714911"/>
            <a:ext cx="1085334" cy="10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45911" y="39052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8314" y="3986453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030945" y="1117024"/>
            <a:ext cx="73169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RT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888784" y="1117024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7252" y="416779"/>
            <a:ext cx="8195473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ART MECHANISMS</a:t>
            </a:r>
          </a:p>
        </p:txBody>
      </p:sp>
    </p:spTree>
    <p:extLst>
      <p:ext uri="{BB962C8B-B14F-4D97-AF65-F5344CB8AC3E}">
        <p14:creationId xmlns:p14="http://schemas.microsoft.com/office/powerpoint/2010/main" val="39248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3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78284" y="38671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35400" y="2206590"/>
            <a:ext cx="610511" cy="90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264122" y="3865677"/>
            <a:ext cx="1058090" cy="282990"/>
          </a:xfrm>
          <a:custGeom>
            <a:avLst/>
            <a:gdLst>
              <a:gd name="connsiteX0" fmla="*/ 0 w 1123787"/>
              <a:gd name="connsiteY0" fmla="*/ 229111 h 282990"/>
              <a:gd name="connsiteX1" fmla="*/ 46182 w 1123787"/>
              <a:gd name="connsiteY1" fmla="*/ 213717 h 282990"/>
              <a:gd name="connsiteX2" fmla="*/ 69273 w 1123787"/>
              <a:gd name="connsiteY2" fmla="*/ 198323 h 282990"/>
              <a:gd name="connsiteX3" fmla="*/ 123152 w 1123787"/>
              <a:gd name="connsiteY3" fmla="*/ 167535 h 282990"/>
              <a:gd name="connsiteX4" fmla="*/ 130849 w 1123787"/>
              <a:gd name="connsiteY4" fmla="*/ 144444 h 282990"/>
              <a:gd name="connsiteX5" fmla="*/ 146243 w 1123787"/>
              <a:gd name="connsiteY5" fmla="*/ 121353 h 282990"/>
              <a:gd name="connsiteX6" fmla="*/ 153940 w 1123787"/>
              <a:gd name="connsiteY6" fmla="*/ 90565 h 282990"/>
              <a:gd name="connsiteX7" fmla="*/ 161637 w 1123787"/>
              <a:gd name="connsiteY7" fmla="*/ 52081 h 282990"/>
              <a:gd name="connsiteX8" fmla="*/ 184727 w 1123787"/>
              <a:gd name="connsiteY8" fmla="*/ 36687 h 282990"/>
              <a:gd name="connsiteX9" fmla="*/ 330970 w 1123787"/>
              <a:gd name="connsiteY9" fmla="*/ 21293 h 282990"/>
              <a:gd name="connsiteX10" fmla="*/ 431031 w 1123787"/>
              <a:gd name="connsiteY10" fmla="*/ 59778 h 282990"/>
              <a:gd name="connsiteX11" fmla="*/ 454121 w 1123787"/>
              <a:gd name="connsiteY11" fmla="*/ 75171 h 282990"/>
              <a:gd name="connsiteX12" fmla="*/ 500303 w 1123787"/>
              <a:gd name="connsiteY12" fmla="*/ 121353 h 282990"/>
              <a:gd name="connsiteX13" fmla="*/ 531091 w 1123787"/>
              <a:gd name="connsiteY13" fmla="*/ 144444 h 282990"/>
              <a:gd name="connsiteX14" fmla="*/ 569576 w 1123787"/>
              <a:gd name="connsiteY14" fmla="*/ 175232 h 282990"/>
              <a:gd name="connsiteX15" fmla="*/ 646546 w 1123787"/>
              <a:gd name="connsiteY15" fmla="*/ 229111 h 282990"/>
              <a:gd name="connsiteX16" fmla="*/ 708121 w 1123787"/>
              <a:gd name="connsiteY16" fmla="*/ 259899 h 282990"/>
              <a:gd name="connsiteX17" fmla="*/ 754303 w 1123787"/>
              <a:gd name="connsiteY17" fmla="*/ 275293 h 282990"/>
              <a:gd name="connsiteX18" fmla="*/ 815879 w 1123787"/>
              <a:gd name="connsiteY18" fmla="*/ 282990 h 282990"/>
              <a:gd name="connsiteX19" fmla="*/ 1108364 w 1123787"/>
              <a:gd name="connsiteY19" fmla="*/ 275293 h 282990"/>
              <a:gd name="connsiteX20" fmla="*/ 1123758 w 1123787"/>
              <a:gd name="connsiteY20" fmla="*/ 244505 h 2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23787" h="282990">
                <a:moveTo>
                  <a:pt x="0" y="229111"/>
                </a:moveTo>
                <a:cubicBezTo>
                  <a:pt x="15394" y="223980"/>
                  <a:pt x="31354" y="220307"/>
                  <a:pt x="46182" y="213717"/>
                </a:cubicBezTo>
                <a:cubicBezTo>
                  <a:pt x="54635" y="209960"/>
                  <a:pt x="61241" y="202913"/>
                  <a:pt x="69273" y="198323"/>
                </a:cubicBezTo>
                <a:cubicBezTo>
                  <a:pt x="137632" y="159261"/>
                  <a:pt x="66894" y="205040"/>
                  <a:pt x="123152" y="167535"/>
                </a:cubicBezTo>
                <a:cubicBezTo>
                  <a:pt x="125718" y="159838"/>
                  <a:pt x="127221" y="151701"/>
                  <a:pt x="130849" y="144444"/>
                </a:cubicBezTo>
                <a:cubicBezTo>
                  <a:pt x="134986" y="136170"/>
                  <a:pt x="142599" y="129856"/>
                  <a:pt x="146243" y="121353"/>
                </a:cubicBezTo>
                <a:cubicBezTo>
                  <a:pt x="150410" y="111630"/>
                  <a:pt x="151645" y="100892"/>
                  <a:pt x="153940" y="90565"/>
                </a:cubicBezTo>
                <a:cubicBezTo>
                  <a:pt x="156778" y="77794"/>
                  <a:pt x="155147" y="63439"/>
                  <a:pt x="161637" y="52081"/>
                </a:cubicBezTo>
                <a:cubicBezTo>
                  <a:pt x="166226" y="44049"/>
                  <a:pt x="177030" y="41818"/>
                  <a:pt x="184727" y="36687"/>
                </a:cubicBezTo>
                <a:cubicBezTo>
                  <a:pt x="222653" y="-20202"/>
                  <a:pt x="198935" y="980"/>
                  <a:pt x="330970" y="21293"/>
                </a:cubicBezTo>
                <a:cubicBezTo>
                  <a:pt x="357604" y="25391"/>
                  <a:pt x="403704" y="44163"/>
                  <a:pt x="431031" y="59778"/>
                </a:cubicBezTo>
                <a:cubicBezTo>
                  <a:pt x="439062" y="64367"/>
                  <a:pt x="447207" y="69026"/>
                  <a:pt x="454121" y="75171"/>
                </a:cubicBezTo>
                <a:cubicBezTo>
                  <a:pt x="470392" y="89634"/>
                  <a:pt x="482887" y="108291"/>
                  <a:pt x="500303" y="121353"/>
                </a:cubicBezTo>
                <a:cubicBezTo>
                  <a:pt x="510566" y="129050"/>
                  <a:pt x="522020" y="135373"/>
                  <a:pt x="531091" y="144444"/>
                </a:cubicBezTo>
                <a:cubicBezTo>
                  <a:pt x="565906" y="179259"/>
                  <a:pt x="524623" y="160248"/>
                  <a:pt x="569576" y="175232"/>
                </a:cubicBezTo>
                <a:cubicBezTo>
                  <a:pt x="588884" y="189713"/>
                  <a:pt x="627593" y="219635"/>
                  <a:pt x="646546" y="229111"/>
                </a:cubicBezTo>
                <a:cubicBezTo>
                  <a:pt x="667071" y="239374"/>
                  <a:pt x="686351" y="252642"/>
                  <a:pt x="708121" y="259899"/>
                </a:cubicBezTo>
                <a:cubicBezTo>
                  <a:pt x="723515" y="265030"/>
                  <a:pt x="738202" y="273280"/>
                  <a:pt x="754303" y="275293"/>
                </a:cubicBezTo>
                <a:lnTo>
                  <a:pt x="815879" y="282990"/>
                </a:lnTo>
                <a:cubicBezTo>
                  <a:pt x="913374" y="280424"/>
                  <a:pt x="1011319" y="284998"/>
                  <a:pt x="1108364" y="275293"/>
                </a:cubicBezTo>
                <a:cubicBezTo>
                  <a:pt x="1125181" y="273611"/>
                  <a:pt x="1123758" y="254923"/>
                  <a:pt x="1123758" y="244505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30678" y="3994150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6401" y="3190726"/>
            <a:ext cx="257875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INTEGRASE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4264122" y="2851097"/>
            <a:ext cx="1122731" cy="1206409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8355" y="2191100"/>
            <a:ext cx="5056392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INTEGRASE INHIBITORS</a:t>
            </a:r>
          </a:p>
        </p:txBody>
      </p:sp>
    </p:spTree>
    <p:extLst>
      <p:ext uri="{BB962C8B-B14F-4D97-AF65-F5344CB8AC3E}">
        <p14:creationId xmlns:p14="http://schemas.microsoft.com/office/powerpoint/2010/main" val="3264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168400"/>
            <a:ext cx="9004300" cy="4521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35395" y="5350969"/>
            <a:ext cx="1554584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4983" y="5689600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PROTEASE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3985330" y="5350969"/>
            <a:ext cx="1122731" cy="1206409"/>
          </a:xfrm>
          <a:prstGeom prst="noSmoking">
            <a:avLst/>
          </a:prstGeom>
          <a:solidFill>
            <a:srgbClr val="FF0000">
              <a:alpha val="7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892" y="4456701"/>
            <a:ext cx="4919736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PROTEASE INHIBITORS</a:t>
            </a:r>
          </a:p>
        </p:txBody>
      </p:sp>
    </p:spTree>
    <p:extLst>
      <p:ext uri="{BB962C8B-B14F-4D97-AF65-F5344CB8AC3E}">
        <p14:creationId xmlns:p14="http://schemas.microsoft.com/office/powerpoint/2010/main" val="37119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16167" y="2607570"/>
            <a:ext cx="5511666" cy="71948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SPECIFIC DRUG NAMES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21437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70932"/>
            <a:ext cx="5994400" cy="60663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7200" y="2679700"/>
            <a:ext cx="3975100" cy="2120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45911" y="3905250"/>
            <a:ext cx="800100" cy="254000"/>
          </a:xfrm>
          <a:custGeom>
            <a:avLst/>
            <a:gdLst>
              <a:gd name="connsiteX0" fmla="*/ 0 w 800100"/>
              <a:gd name="connsiteY0" fmla="*/ 127000 h 254000"/>
              <a:gd name="connsiteX1" fmla="*/ 114300 w 800100"/>
              <a:gd name="connsiteY1" fmla="*/ 101600 h 254000"/>
              <a:gd name="connsiteX2" fmla="*/ 190500 w 800100"/>
              <a:gd name="connsiteY2" fmla="*/ 50800 h 254000"/>
              <a:gd name="connsiteX3" fmla="*/ 228600 w 800100"/>
              <a:gd name="connsiteY3" fmla="*/ 38100 h 254000"/>
              <a:gd name="connsiteX4" fmla="*/ 266700 w 800100"/>
              <a:gd name="connsiteY4" fmla="*/ 12700 h 254000"/>
              <a:gd name="connsiteX5" fmla="*/ 330200 w 800100"/>
              <a:gd name="connsiteY5" fmla="*/ 0 h 254000"/>
              <a:gd name="connsiteX6" fmla="*/ 469900 w 800100"/>
              <a:gd name="connsiteY6" fmla="*/ 12700 h 254000"/>
              <a:gd name="connsiteX7" fmla="*/ 520700 w 800100"/>
              <a:gd name="connsiteY7" fmla="*/ 88900 h 254000"/>
              <a:gd name="connsiteX8" fmla="*/ 533400 w 800100"/>
              <a:gd name="connsiteY8" fmla="*/ 177800 h 254000"/>
              <a:gd name="connsiteX9" fmla="*/ 546100 w 800100"/>
              <a:gd name="connsiteY9" fmla="*/ 228600 h 254000"/>
              <a:gd name="connsiteX10" fmla="*/ 622300 w 800100"/>
              <a:gd name="connsiteY10" fmla="*/ 254000 h 254000"/>
              <a:gd name="connsiteX11" fmla="*/ 749300 w 800100"/>
              <a:gd name="connsiteY11" fmla="*/ 241300 h 254000"/>
              <a:gd name="connsiteX12" fmla="*/ 800100 w 800100"/>
              <a:gd name="connsiteY12" fmla="*/ 2286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254000">
                <a:moveTo>
                  <a:pt x="0" y="127000"/>
                </a:moveTo>
                <a:cubicBezTo>
                  <a:pt x="20675" y="123554"/>
                  <a:pt x="87502" y="116488"/>
                  <a:pt x="114300" y="101600"/>
                </a:cubicBezTo>
                <a:cubicBezTo>
                  <a:pt x="140985" y="86775"/>
                  <a:pt x="161540" y="60453"/>
                  <a:pt x="190500" y="50800"/>
                </a:cubicBezTo>
                <a:cubicBezTo>
                  <a:pt x="203200" y="46567"/>
                  <a:pt x="216626" y="44087"/>
                  <a:pt x="228600" y="38100"/>
                </a:cubicBezTo>
                <a:cubicBezTo>
                  <a:pt x="242252" y="31274"/>
                  <a:pt x="252408" y="18059"/>
                  <a:pt x="266700" y="12700"/>
                </a:cubicBezTo>
                <a:cubicBezTo>
                  <a:pt x="286911" y="5121"/>
                  <a:pt x="309033" y="4233"/>
                  <a:pt x="330200" y="0"/>
                </a:cubicBezTo>
                <a:cubicBezTo>
                  <a:pt x="376767" y="4233"/>
                  <a:pt x="427528" y="-7074"/>
                  <a:pt x="469900" y="12700"/>
                </a:cubicBezTo>
                <a:cubicBezTo>
                  <a:pt x="497563" y="25609"/>
                  <a:pt x="520700" y="88900"/>
                  <a:pt x="520700" y="88900"/>
                </a:cubicBezTo>
                <a:cubicBezTo>
                  <a:pt x="524933" y="118533"/>
                  <a:pt x="528045" y="148349"/>
                  <a:pt x="533400" y="177800"/>
                </a:cubicBezTo>
                <a:cubicBezTo>
                  <a:pt x="536522" y="194973"/>
                  <a:pt x="532848" y="217241"/>
                  <a:pt x="546100" y="228600"/>
                </a:cubicBezTo>
                <a:cubicBezTo>
                  <a:pt x="566428" y="246024"/>
                  <a:pt x="622300" y="254000"/>
                  <a:pt x="622300" y="254000"/>
                </a:cubicBezTo>
                <a:cubicBezTo>
                  <a:pt x="664633" y="249767"/>
                  <a:pt x="707183" y="247317"/>
                  <a:pt x="749300" y="241300"/>
                </a:cubicBezTo>
                <a:cubicBezTo>
                  <a:pt x="766579" y="238832"/>
                  <a:pt x="800100" y="228600"/>
                  <a:pt x="800100" y="2286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38314" y="3986453"/>
            <a:ext cx="1066800" cy="165100"/>
          </a:xfrm>
          <a:custGeom>
            <a:avLst/>
            <a:gdLst>
              <a:gd name="connsiteX0" fmla="*/ 0 w 1066800"/>
              <a:gd name="connsiteY0" fmla="*/ 152400 h 165100"/>
              <a:gd name="connsiteX1" fmla="*/ 63500 w 1066800"/>
              <a:gd name="connsiteY1" fmla="*/ 101600 h 165100"/>
              <a:gd name="connsiteX2" fmla="*/ 114300 w 1066800"/>
              <a:gd name="connsiteY2" fmla="*/ 12700 h 165100"/>
              <a:gd name="connsiteX3" fmla="*/ 152400 w 1066800"/>
              <a:gd name="connsiteY3" fmla="*/ 0 h 165100"/>
              <a:gd name="connsiteX4" fmla="*/ 355600 w 1066800"/>
              <a:gd name="connsiteY4" fmla="*/ 25400 h 165100"/>
              <a:gd name="connsiteX5" fmla="*/ 431800 w 1066800"/>
              <a:gd name="connsiteY5" fmla="*/ 88900 h 165100"/>
              <a:gd name="connsiteX6" fmla="*/ 469900 w 1066800"/>
              <a:gd name="connsiteY6" fmla="*/ 114300 h 165100"/>
              <a:gd name="connsiteX7" fmla="*/ 508000 w 1066800"/>
              <a:gd name="connsiteY7" fmla="*/ 152400 h 165100"/>
              <a:gd name="connsiteX8" fmla="*/ 558800 w 1066800"/>
              <a:gd name="connsiteY8" fmla="*/ 165100 h 165100"/>
              <a:gd name="connsiteX9" fmla="*/ 609600 w 1066800"/>
              <a:gd name="connsiteY9" fmla="*/ 152400 h 165100"/>
              <a:gd name="connsiteX10" fmla="*/ 647700 w 1066800"/>
              <a:gd name="connsiteY10" fmla="*/ 114300 h 165100"/>
              <a:gd name="connsiteX11" fmla="*/ 685800 w 1066800"/>
              <a:gd name="connsiteY11" fmla="*/ 88900 h 165100"/>
              <a:gd name="connsiteX12" fmla="*/ 698500 w 1066800"/>
              <a:gd name="connsiteY12" fmla="*/ 50800 h 165100"/>
              <a:gd name="connsiteX13" fmla="*/ 774700 w 1066800"/>
              <a:gd name="connsiteY13" fmla="*/ 0 h 165100"/>
              <a:gd name="connsiteX14" fmla="*/ 952500 w 1066800"/>
              <a:gd name="connsiteY14" fmla="*/ 38100 h 165100"/>
              <a:gd name="connsiteX15" fmla="*/ 990600 w 1066800"/>
              <a:gd name="connsiteY15" fmla="*/ 50800 h 165100"/>
              <a:gd name="connsiteX16" fmla="*/ 1028700 w 1066800"/>
              <a:gd name="connsiteY16" fmla="*/ 76200 h 165100"/>
              <a:gd name="connsiteX17" fmla="*/ 1066800 w 1066800"/>
              <a:gd name="connsiteY17" fmla="*/ 1270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800" h="165100">
                <a:moveTo>
                  <a:pt x="0" y="152400"/>
                </a:moveTo>
                <a:cubicBezTo>
                  <a:pt x="21167" y="135467"/>
                  <a:pt x="45650" y="122000"/>
                  <a:pt x="63500" y="101600"/>
                </a:cubicBezTo>
                <a:cubicBezTo>
                  <a:pt x="85375" y="76600"/>
                  <a:pt x="86744" y="34745"/>
                  <a:pt x="114300" y="12700"/>
                </a:cubicBezTo>
                <a:cubicBezTo>
                  <a:pt x="124753" y="4337"/>
                  <a:pt x="139700" y="4233"/>
                  <a:pt x="152400" y="0"/>
                </a:cubicBezTo>
                <a:cubicBezTo>
                  <a:pt x="183912" y="2424"/>
                  <a:pt x="300774" y="-2013"/>
                  <a:pt x="355600" y="25400"/>
                </a:cubicBezTo>
                <a:cubicBezTo>
                  <a:pt x="402898" y="49049"/>
                  <a:pt x="389669" y="53791"/>
                  <a:pt x="431800" y="88900"/>
                </a:cubicBezTo>
                <a:cubicBezTo>
                  <a:pt x="443526" y="98671"/>
                  <a:pt x="458174" y="104529"/>
                  <a:pt x="469900" y="114300"/>
                </a:cubicBezTo>
                <a:cubicBezTo>
                  <a:pt x="483698" y="125798"/>
                  <a:pt x="492406" y="143489"/>
                  <a:pt x="508000" y="152400"/>
                </a:cubicBezTo>
                <a:cubicBezTo>
                  <a:pt x="523155" y="161060"/>
                  <a:pt x="541867" y="160867"/>
                  <a:pt x="558800" y="165100"/>
                </a:cubicBezTo>
                <a:cubicBezTo>
                  <a:pt x="575733" y="160867"/>
                  <a:pt x="594445" y="161060"/>
                  <a:pt x="609600" y="152400"/>
                </a:cubicBezTo>
                <a:cubicBezTo>
                  <a:pt x="625194" y="143489"/>
                  <a:pt x="633902" y="125798"/>
                  <a:pt x="647700" y="114300"/>
                </a:cubicBezTo>
                <a:cubicBezTo>
                  <a:pt x="659426" y="104529"/>
                  <a:pt x="673100" y="97367"/>
                  <a:pt x="685800" y="88900"/>
                </a:cubicBezTo>
                <a:cubicBezTo>
                  <a:pt x="690033" y="76200"/>
                  <a:pt x="691074" y="61939"/>
                  <a:pt x="698500" y="50800"/>
                </a:cubicBezTo>
                <a:cubicBezTo>
                  <a:pt x="725681" y="10029"/>
                  <a:pt x="734756" y="13315"/>
                  <a:pt x="774700" y="0"/>
                </a:cubicBezTo>
                <a:cubicBezTo>
                  <a:pt x="823299" y="9720"/>
                  <a:pt x="898435" y="22653"/>
                  <a:pt x="952500" y="38100"/>
                </a:cubicBezTo>
                <a:cubicBezTo>
                  <a:pt x="965372" y="41778"/>
                  <a:pt x="978626" y="44813"/>
                  <a:pt x="990600" y="50800"/>
                </a:cubicBezTo>
                <a:cubicBezTo>
                  <a:pt x="1004252" y="57626"/>
                  <a:pt x="1016000" y="67733"/>
                  <a:pt x="1028700" y="76200"/>
                </a:cubicBezTo>
                <a:cubicBezTo>
                  <a:pt x="1043453" y="135214"/>
                  <a:pt x="1023946" y="127000"/>
                  <a:pt x="1066800" y="127000"/>
                </a:cubicBezTo>
              </a:path>
            </a:pathLst>
          </a:cu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040" y="6152634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2082268" y="1447800"/>
            <a:ext cx="997627" cy="1282700"/>
          </a:xfrm>
          <a:custGeom>
            <a:avLst/>
            <a:gdLst>
              <a:gd name="connsiteX0" fmla="*/ 622832 w 997627"/>
              <a:gd name="connsiteY0" fmla="*/ 0 h 1282700"/>
              <a:gd name="connsiteX1" fmla="*/ 648232 w 997627"/>
              <a:gd name="connsiteY1" fmla="*/ 101600 h 1282700"/>
              <a:gd name="connsiteX2" fmla="*/ 660932 w 997627"/>
              <a:gd name="connsiteY2" fmla="*/ 139700 h 1282700"/>
              <a:gd name="connsiteX3" fmla="*/ 737132 w 997627"/>
              <a:gd name="connsiteY3" fmla="*/ 203200 h 1282700"/>
              <a:gd name="connsiteX4" fmla="*/ 813332 w 997627"/>
              <a:gd name="connsiteY4" fmla="*/ 254000 h 1282700"/>
              <a:gd name="connsiteX5" fmla="*/ 876832 w 997627"/>
              <a:gd name="connsiteY5" fmla="*/ 304800 h 1282700"/>
              <a:gd name="connsiteX6" fmla="*/ 978432 w 997627"/>
              <a:gd name="connsiteY6" fmla="*/ 292100 h 1282700"/>
              <a:gd name="connsiteX7" fmla="*/ 927632 w 997627"/>
              <a:gd name="connsiteY7" fmla="*/ 215900 h 1282700"/>
              <a:gd name="connsiteX8" fmla="*/ 724432 w 997627"/>
              <a:gd name="connsiteY8" fmla="*/ 228600 h 1282700"/>
              <a:gd name="connsiteX9" fmla="*/ 648232 w 997627"/>
              <a:gd name="connsiteY9" fmla="*/ 254000 h 1282700"/>
              <a:gd name="connsiteX10" fmla="*/ 610132 w 997627"/>
              <a:gd name="connsiteY10" fmla="*/ 304800 h 1282700"/>
              <a:gd name="connsiteX11" fmla="*/ 572032 w 997627"/>
              <a:gd name="connsiteY11" fmla="*/ 317500 h 1282700"/>
              <a:gd name="connsiteX12" fmla="*/ 559332 w 997627"/>
              <a:gd name="connsiteY12" fmla="*/ 368300 h 1282700"/>
              <a:gd name="connsiteX13" fmla="*/ 546632 w 997627"/>
              <a:gd name="connsiteY13" fmla="*/ 406400 h 1282700"/>
              <a:gd name="connsiteX14" fmla="*/ 622832 w 997627"/>
              <a:gd name="connsiteY14" fmla="*/ 469900 h 1282700"/>
              <a:gd name="connsiteX15" fmla="*/ 711732 w 997627"/>
              <a:gd name="connsiteY15" fmla="*/ 495300 h 1282700"/>
              <a:gd name="connsiteX16" fmla="*/ 699032 w 997627"/>
              <a:gd name="connsiteY16" fmla="*/ 444500 h 1282700"/>
              <a:gd name="connsiteX17" fmla="*/ 508532 w 997627"/>
              <a:gd name="connsiteY17" fmla="*/ 444500 h 1282700"/>
              <a:gd name="connsiteX18" fmla="*/ 419632 w 997627"/>
              <a:gd name="connsiteY18" fmla="*/ 533400 h 1282700"/>
              <a:gd name="connsiteX19" fmla="*/ 381532 w 997627"/>
              <a:gd name="connsiteY19" fmla="*/ 571500 h 1282700"/>
              <a:gd name="connsiteX20" fmla="*/ 343432 w 997627"/>
              <a:gd name="connsiteY20" fmla="*/ 622300 h 1282700"/>
              <a:gd name="connsiteX21" fmla="*/ 330732 w 997627"/>
              <a:gd name="connsiteY21" fmla="*/ 673100 h 1282700"/>
              <a:gd name="connsiteX22" fmla="*/ 305332 w 997627"/>
              <a:gd name="connsiteY22" fmla="*/ 711200 h 1282700"/>
              <a:gd name="connsiteX23" fmla="*/ 368832 w 997627"/>
              <a:gd name="connsiteY23" fmla="*/ 800100 h 1282700"/>
              <a:gd name="connsiteX24" fmla="*/ 445032 w 997627"/>
              <a:gd name="connsiteY24" fmla="*/ 812800 h 1282700"/>
              <a:gd name="connsiteX25" fmla="*/ 394232 w 997627"/>
              <a:gd name="connsiteY25" fmla="*/ 762000 h 1282700"/>
              <a:gd name="connsiteX26" fmla="*/ 229132 w 997627"/>
              <a:gd name="connsiteY26" fmla="*/ 762000 h 1282700"/>
              <a:gd name="connsiteX27" fmla="*/ 152932 w 997627"/>
              <a:gd name="connsiteY27" fmla="*/ 800100 h 1282700"/>
              <a:gd name="connsiteX28" fmla="*/ 140232 w 997627"/>
              <a:gd name="connsiteY28" fmla="*/ 838200 h 1282700"/>
              <a:gd name="connsiteX29" fmla="*/ 102132 w 997627"/>
              <a:gd name="connsiteY29" fmla="*/ 889000 h 1282700"/>
              <a:gd name="connsiteX30" fmla="*/ 38632 w 997627"/>
              <a:gd name="connsiteY30" fmla="*/ 977900 h 1282700"/>
              <a:gd name="connsiteX31" fmla="*/ 25932 w 997627"/>
              <a:gd name="connsiteY31" fmla="*/ 1028700 h 1282700"/>
              <a:gd name="connsiteX32" fmla="*/ 532 w 997627"/>
              <a:gd name="connsiteY32" fmla="*/ 1066800 h 1282700"/>
              <a:gd name="connsiteX33" fmla="*/ 13232 w 997627"/>
              <a:gd name="connsiteY33" fmla="*/ 1206500 h 1282700"/>
              <a:gd name="connsiteX34" fmla="*/ 13232 w 997627"/>
              <a:gd name="connsiteY34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7627" h="1282700">
                <a:moveTo>
                  <a:pt x="622832" y="0"/>
                </a:moveTo>
                <a:cubicBezTo>
                  <a:pt x="631299" y="33867"/>
                  <a:pt x="639047" y="67921"/>
                  <a:pt x="648232" y="101600"/>
                </a:cubicBezTo>
                <a:cubicBezTo>
                  <a:pt x="651754" y="114515"/>
                  <a:pt x="653506" y="128561"/>
                  <a:pt x="660932" y="139700"/>
                </a:cubicBezTo>
                <a:cubicBezTo>
                  <a:pt x="688759" y="181441"/>
                  <a:pt x="701990" y="173915"/>
                  <a:pt x="737132" y="203200"/>
                </a:cubicBezTo>
                <a:cubicBezTo>
                  <a:pt x="800553" y="256051"/>
                  <a:pt x="746375" y="231681"/>
                  <a:pt x="813332" y="254000"/>
                </a:cubicBezTo>
                <a:cubicBezTo>
                  <a:pt x="834499" y="270933"/>
                  <a:pt x="850420" y="298705"/>
                  <a:pt x="876832" y="304800"/>
                </a:cubicBezTo>
                <a:cubicBezTo>
                  <a:pt x="910088" y="312475"/>
                  <a:pt x="952518" y="314312"/>
                  <a:pt x="978432" y="292100"/>
                </a:cubicBezTo>
                <a:cubicBezTo>
                  <a:pt x="1038508" y="240607"/>
                  <a:pt x="939448" y="219839"/>
                  <a:pt x="927632" y="215900"/>
                </a:cubicBezTo>
                <a:cubicBezTo>
                  <a:pt x="859899" y="220133"/>
                  <a:pt x="791675" y="219430"/>
                  <a:pt x="724432" y="228600"/>
                </a:cubicBezTo>
                <a:cubicBezTo>
                  <a:pt x="697904" y="232218"/>
                  <a:pt x="648232" y="254000"/>
                  <a:pt x="648232" y="254000"/>
                </a:cubicBezTo>
                <a:cubicBezTo>
                  <a:pt x="635532" y="270933"/>
                  <a:pt x="626393" y="291249"/>
                  <a:pt x="610132" y="304800"/>
                </a:cubicBezTo>
                <a:cubicBezTo>
                  <a:pt x="599848" y="313370"/>
                  <a:pt x="580395" y="307047"/>
                  <a:pt x="572032" y="317500"/>
                </a:cubicBezTo>
                <a:cubicBezTo>
                  <a:pt x="561128" y="331130"/>
                  <a:pt x="564127" y="351517"/>
                  <a:pt x="559332" y="368300"/>
                </a:cubicBezTo>
                <a:cubicBezTo>
                  <a:pt x="555654" y="381172"/>
                  <a:pt x="550865" y="393700"/>
                  <a:pt x="546632" y="406400"/>
                </a:cubicBezTo>
                <a:cubicBezTo>
                  <a:pt x="574719" y="434487"/>
                  <a:pt x="587469" y="452219"/>
                  <a:pt x="622832" y="469900"/>
                </a:cubicBezTo>
                <a:cubicBezTo>
                  <a:pt x="641052" y="479010"/>
                  <a:pt x="695456" y="491231"/>
                  <a:pt x="711732" y="495300"/>
                </a:cubicBezTo>
                <a:cubicBezTo>
                  <a:pt x="707499" y="478367"/>
                  <a:pt x="712441" y="455674"/>
                  <a:pt x="699032" y="444500"/>
                </a:cubicBezTo>
                <a:cubicBezTo>
                  <a:pt x="665212" y="416317"/>
                  <a:pt x="516289" y="443724"/>
                  <a:pt x="508532" y="444500"/>
                </a:cubicBezTo>
                <a:lnTo>
                  <a:pt x="419632" y="533400"/>
                </a:lnTo>
                <a:cubicBezTo>
                  <a:pt x="406932" y="546100"/>
                  <a:pt x="392308" y="557132"/>
                  <a:pt x="381532" y="571500"/>
                </a:cubicBezTo>
                <a:lnTo>
                  <a:pt x="343432" y="622300"/>
                </a:lnTo>
                <a:cubicBezTo>
                  <a:pt x="339199" y="639233"/>
                  <a:pt x="337608" y="657057"/>
                  <a:pt x="330732" y="673100"/>
                </a:cubicBezTo>
                <a:cubicBezTo>
                  <a:pt x="324719" y="687129"/>
                  <a:pt x="307491" y="696090"/>
                  <a:pt x="305332" y="711200"/>
                </a:cubicBezTo>
                <a:cubicBezTo>
                  <a:pt x="299182" y="754249"/>
                  <a:pt x="333153" y="785828"/>
                  <a:pt x="368832" y="800100"/>
                </a:cubicBezTo>
                <a:cubicBezTo>
                  <a:pt x="392741" y="809663"/>
                  <a:pt x="419632" y="808567"/>
                  <a:pt x="445032" y="812800"/>
                </a:cubicBezTo>
                <a:cubicBezTo>
                  <a:pt x="428099" y="795867"/>
                  <a:pt x="415651" y="772710"/>
                  <a:pt x="394232" y="762000"/>
                </a:cubicBezTo>
                <a:cubicBezTo>
                  <a:pt x="343326" y="736547"/>
                  <a:pt x="279795" y="754762"/>
                  <a:pt x="229132" y="762000"/>
                </a:cubicBezTo>
                <a:cubicBezTo>
                  <a:pt x="204033" y="770366"/>
                  <a:pt x="170837" y="777719"/>
                  <a:pt x="152932" y="800100"/>
                </a:cubicBezTo>
                <a:cubicBezTo>
                  <a:pt x="144569" y="810553"/>
                  <a:pt x="146874" y="826577"/>
                  <a:pt x="140232" y="838200"/>
                </a:cubicBezTo>
                <a:cubicBezTo>
                  <a:pt x="129730" y="856578"/>
                  <a:pt x="114435" y="871776"/>
                  <a:pt x="102132" y="889000"/>
                </a:cubicBezTo>
                <a:cubicBezTo>
                  <a:pt x="9279" y="1018994"/>
                  <a:pt x="163148" y="811878"/>
                  <a:pt x="38632" y="977900"/>
                </a:cubicBezTo>
                <a:cubicBezTo>
                  <a:pt x="34399" y="994833"/>
                  <a:pt x="32808" y="1012657"/>
                  <a:pt x="25932" y="1028700"/>
                </a:cubicBezTo>
                <a:cubicBezTo>
                  <a:pt x="19919" y="1042729"/>
                  <a:pt x="1619" y="1051575"/>
                  <a:pt x="532" y="1066800"/>
                </a:cubicBezTo>
                <a:cubicBezTo>
                  <a:pt x="-2799" y="1113440"/>
                  <a:pt x="10486" y="1159822"/>
                  <a:pt x="13232" y="1206500"/>
                </a:cubicBezTo>
                <a:cubicBezTo>
                  <a:pt x="14724" y="1231856"/>
                  <a:pt x="13232" y="1257300"/>
                  <a:pt x="13232" y="1282700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08300" y="1836557"/>
            <a:ext cx="520700" cy="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3302000" y="1701800"/>
            <a:ext cx="533400" cy="750697"/>
          </a:xfrm>
          <a:custGeom>
            <a:avLst/>
            <a:gdLst>
              <a:gd name="connsiteX0" fmla="*/ 533400 w 533400"/>
              <a:gd name="connsiteY0" fmla="*/ 0 h 750697"/>
              <a:gd name="connsiteX1" fmla="*/ 431800 w 533400"/>
              <a:gd name="connsiteY1" fmla="*/ 12700 h 750697"/>
              <a:gd name="connsiteX2" fmla="*/ 419100 w 533400"/>
              <a:gd name="connsiteY2" fmla="*/ 50800 h 750697"/>
              <a:gd name="connsiteX3" fmla="*/ 457200 w 533400"/>
              <a:gd name="connsiteY3" fmla="*/ 139700 h 750697"/>
              <a:gd name="connsiteX4" fmla="*/ 495300 w 533400"/>
              <a:gd name="connsiteY4" fmla="*/ 152400 h 750697"/>
              <a:gd name="connsiteX5" fmla="*/ 495300 w 533400"/>
              <a:gd name="connsiteY5" fmla="*/ 330200 h 750697"/>
              <a:gd name="connsiteX6" fmla="*/ 457200 w 533400"/>
              <a:gd name="connsiteY6" fmla="*/ 355600 h 750697"/>
              <a:gd name="connsiteX7" fmla="*/ 406400 w 533400"/>
              <a:gd name="connsiteY7" fmla="*/ 406400 h 750697"/>
              <a:gd name="connsiteX8" fmla="*/ 368300 w 533400"/>
              <a:gd name="connsiteY8" fmla="*/ 419100 h 750697"/>
              <a:gd name="connsiteX9" fmla="*/ 279400 w 533400"/>
              <a:gd name="connsiteY9" fmla="*/ 457200 h 750697"/>
              <a:gd name="connsiteX10" fmla="*/ 228600 w 533400"/>
              <a:gd name="connsiteY10" fmla="*/ 495300 h 750697"/>
              <a:gd name="connsiteX11" fmla="*/ 139700 w 533400"/>
              <a:gd name="connsiteY11" fmla="*/ 533400 h 750697"/>
              <a:gd name="connsiteX12" fmla="*/ 101600 w 533400"/>
              <a:gd name="connsiteY12" fmla="*/ 685800 h 750697"/>
              <a:gd name="connsiteX13" fmla="*/ 25400 w 533400"/>
              <a:gd name="connsiteY13" fmla="*/ 749300 h 750697"/>
              <a:gd name="connsiteX14" fmla="*/ 0 w 533400"/>
              <a:gd name="connsiteY14" fmla="*/ 749300 h 7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750697">
                <a:moveTo>
                  <a:pt x="533400" y="0"/>
                </a:moveTo>
                <a:cubicBezTo>
                  <a:pt x="499533" y="4233"/>
                  <a:pt x="462989" y="-1162"/>
                  <a:pt x="431800" y="12700"/>
                </a:cubicBezTo>
                <a:cubicBezTo>
                  <a:pt x="419567" y="18137"/>
                  <a:pt x="419100" y="37413"/>
                  <a:pt x="419100" y="50800"/>
                </a:cubicBezTo>
                <a:cubicBezTo>
                  <a:pt x="419100" y="75204"/>
                  <a:pt x="436461" y="123109"/>
                  <a:pt x="457200" y="139700"/>
                </a:cubicBezTo>
                <a:cubicBezTo>
                  <a:pt x="467653" y="148063"/>
                  <a:pt x="482600" y="148167"/>
                  <a:pt x="495300" y="152400"/>
                </a:cubicBezTo>
                <a:cubicBezTo>
                  <a:pt x="517847" y="220042"/>
                  <a:pt x="526463" y="228921"/>
                  <a:pt x="495300" y="330200"/>
                </a:cubicBezTo>
                <a:cubicBezTo>
                  <a:pt x="490811" y="344789"/>
                  <a:pt x="468789" y="345667"/>
                  <a:pt x="457200" y="355600"/>
                </a:cubicBezTo>
                <a:cubicBezTo>
                  <a:pt x="439018" y="371185"/>
                  <a:pt x="425887" y="392481"/>
                  <a:pt x="406400" y="406400"/>
                </a:cubicBezTo>
                <a:cubicBezTo>
                  <a:pt x="395507" y="414181"/>
                  <a:pt x="380274" y="413113"/>
                  <a:pt x="368300" y="419100"/>
                </a:cubicBezTo>
                <a:cubicBezTo>
                  <a:pt x="280595" y="462953"/>
                  <a:pt x="385126" y="430769"/>
                  <a:pt x="279400" y="457200"/>
                </a:cubicBezTo>
                <a:cubicBezTo>
                  <a:pt x="262467" y="469900"/>
                  <a:pt x="247532" y="485834"/>
                  <a:pt x="228600" y="495300"/>
                </a:cubicBezTo>
                <a:cubicBezTo>
                  <a:pt x="64581" y="577310"/>
                  <a:pt x="278382" y="440946"/>
                  <a:pt x="139700" y="533400"/>
                </a:cubicBezTo>
                <a:cubicBezTo>
                  <a:pt x="70124" y="637763"/>
                  <a:pt x="173528" y="470016"/>
                  <a:pt x="101600" y="685800"/>
                </a:cubicBezTo>
                <a:cubicBezTo>
                  <a:pt x="96719" y="700444"/>
                  <a:pt x="41041" y="743043"/>
                  <a:pt x="25400" y="749300"/>
                </a:cubicBezTo>
                <a:cubicBezTo>
                  <a:pt x="17539" y="752444"/>
                  <a:pt x="8467" y="749300"/>
                  <a:pt x="0" y="749300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734322" y="2762210"/>
            <a:ext cx="10184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viral </a:t>
            </a:r>
            <a:r>
              <a:rPr lang="en-US" dirty="0" err="1">
                <a:latin typeface="Arial"/>
                <a:cs typeface="Arial"/>
              </a:rPr>
              <a:t>rna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70698" y="1439809"/>
            <a:ext cx="1390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proviral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534" y="6549089"/>
            <a:ext cx="258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https://</a:t>
            </a:r>
            <a:r>
              <a:rPr lang="en-US" sz="1200" dirty="0" err="1">
                <a:latin typeface="Arial"/>
                <a:cs typeface="Arial"/>
              </a:rPr>
              <a:t>www.genome.gov</a:t>
            </a:r>
            <a:r>
              <a:rPr lang="en-US" sz="1200" dirty="0">
                <a:latin typeface="Arial"/>
                <a:cs typeface="Arial"/>
              </a:rPr>
              <a:t>/26524120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030945" y="1117024"/>
            <a:ext cx="73169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RT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888784" y="1117024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7252" y="416779"/>
            <a:ext cx="8195473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REVERSE TRANSCRIPTASE INHIBITORS</a:t>
            </a:r>
          </a:p>
        </p:txBody>
      </p:sp>
    </p:spTree>
    <p:extLst>
      <p:ext uri="{BB962C8B-B14F-4D97-AF65-F5344CB8AC3E}">
        <p14:creationId xmlns:p14="http://schemas.microsoft.com/office/powerpoint/2010/main" val="36316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</p:spTree>
    <p:extLst>
      <p:ext uri="{BB962C8B-B14F-4D97-AF65-F5344CB8AC3E}">
        <p14:creationId xmlns:p14="http://schemas.microsoft.com/office/powerpoint/2010/main" val="82120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BUILDING A 3-DRUG REGIMEN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0" y="2712727"/>
            <a:ext cx="3231464" cy="183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4639" y="2712727"/>
            <a:ext cx="3231464" cy="1838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45" r="63996"/>
          <a:stretch/>
        </p:blipFill>
        <p:spPr>
          <a:xfrm>
            <a:off x="3990209" y="1215629"/>
            <a:ext cx="1229402" cy="564237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30489" y="879636"/>
            <a:ext cx="1446241" cy="1592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62346" y="1239164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4894353" y="1270143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6292" y="1313870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31050" y="1288206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19611" y="1554271"/>
            <a:ext cx="67996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PI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85369" y="1641893"/>
            <a:ext cx="1171309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NNRTI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4477" y="1517974"/>
            <a:ext cx="100644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INSTI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6178" y="4794574"/>
            <a:ext cx="3829743" cy="494976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2 NUKE BACKBONE +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55681" y="5416874"/>
            <a:ext cx="5500722" cy="463226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1 DRUG FROM ANOTHER CLASS</a:t>
            </a:r>
          </a:p>
        </p:txBody>
      </p:sp>
    </p:spTree>
    <p:extLst>
      <p:ext uri="{BB962C8B-B14F-4D97-AF65-F5344CB8AC3E}">
        <p14:creationId xmlns:p14="http://schemas.microsoft.com/office/powerpoint/2010/main" val="19856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6468" y="3097910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6468" y="3660436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0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194733" y="257244"/>
            <a:ext cx="2789893" cy="523220"/>
          </a:xfrm>
          <a:prstGeom prst="rect">
            <a:avLst/>
          </a:prstGeom>
          <a:solidFill>
            <a:srgbClr val="E4E5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</a:t>
            </a:r>
            <a:r>
              <a:rPr lang="en-US" sz="2800" dirty="0" err="1">
                <a:latin typeface="Arial"/>
                <a:cs typeface="Arial"/>
              </a:rPr>
              <a:t>Virion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1640974" y="678995"/>
            <a:ext cx="5722312" cy="5588082"/>
            <a:chOff x="1640974" y="678995"/>
            <a:chExt cx="5722312" cy="5588082"/>
          </a:xfrm>
        </p:grpSpPr>
        <p:grpSp>
          <p:nvGrpSpPr>
            <p:cNvPr id="162" name="Group 161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" name="Freeform 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26" name="Freeform 12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59" name="Freeform 15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3" name="Freeform 162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111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BUILDING A 3-DRUG REGIMEN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0" y="2712727"/>
            <a:ext cx="3231464" cy="183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4639" y="2712727"/>
            <a:ext cx="3231464" cy="1838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45" r="63996"/>
          <a:stretch/>
        </p:blipFill>
        <p:spPr>
          <a:xfrm>
            <a:off x="3990209" y="1215629"/>
            <a:ext cx="1229402" cy="564237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30489" y="879636"/>
            <a:ext cx="1446241" cy="1592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62346" y="1239164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4894353" y="1270143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6292" y="1313870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31050" y="1288206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82588" y="3868838"/>
            <a:ext cx="4871977" cy="1387862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/>
                <a:cs typeface="Arial"/>
              </a:rPr>
              <a:t>2 NUKE BACKBONE </a:t>
            </a:r>
          </a:p>
        </p:txBody>
      </p:sp>
    </p:spTree>
    <p:extLst>
      <p:ext uri="{BB962C8B-B14F-4D97-AF65-F5344CB8AC3E}">
        <p14:creationId xmlns:p14="http://schemas.microsoft.com/office/powerpoint/2010/main" val="290699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6468" y="3660436"/>
            <a:ext cx="1365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070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741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644" r="15966"/>
          <a:stretch/>
        </p:blipFill>
        <p:spPr>
          <a:xfrm>
            <a:off x="4896504" y="3035300"/>
            <a:ext cx="110913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128" y="3660436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070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741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070" y="366043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9741" y="3660436"/>
            <a:ext cx="1236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EPZICOM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06" y="3568700"/>
            <a:ext cx="1206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44" r="15966"/>
          <a:stretch/>
        </p:blipFill>
        <p:spPr>
          <a:xfrm>
            <a:off x="4896504" y="3035300"/>
            <a:ext cx="110913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128" y="3660436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070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741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070" y="366043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9741" y="3660436"/>
            <a:ext cx="12362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EPZICOM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06" y="3568700"/>
            <a:ext cx="1206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44" r="15966"/>
          <a:stretch/>
        </p:blipFill>
        <p:spPr>
          <a:xfrm>
            <a:off x="4896504" y="3035300"/>
            <a:ext cx="1109133" cy="53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6691" y="4222962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0998" y="4219252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669" y="4219252"/>
            <a:ext cx="1326092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COMBIVIR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028"/>
          <a:stretch/>
        </p:blipFill>
        <p:spPr>
          <a:xfrm>
            <a:off x="4896503" y="4140200"/>
            <a:ext cx="1109133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128" y="3660436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070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741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070" y="366043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9741" y="3660436"/>
            <a:ext cx="12362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EPZICOM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06" y="3568700"/>
            <a:ext cx="1206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44" r="15966"/>
          <a:stretch/>
        </p:blipFill>
        <p:spPr>
          <a:xfrm>
            <a:off x="4896504" y="3035300"/>
            <a:ext cx="1109133" cy="53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6691" y="4222962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0998" y="4219252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669" y="4219252"/>
            <a:ext cx="1326092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COMBIVIR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028"/>
          <a:stretch/>
        </p:blipFill>
        <p:spPr>
          <a:xfrm>
            <a:off x="4896503" y="4140200"/>
            <a:ext cx="1109133" cy="469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17A137-1687-0A4F-B968-E9975917188A}"/>
              </a:ext>
            </a:extLst>
          </p:cNvPr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AC7968-D9EB-2441-8179-D1DACF244420}"/>
              </a:ext>
            </a:extLst>
          </p:cNvPr>
          <p:cNvSpPr txBox="1"/>
          <p:nvPr/>
        </p:nvSpPr>
        <p:spPr>
          <a:xfrm>
            <a:off x="1429400" y="3662709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63FDAA-93AD-0A43-BB79-65E9F5750334}"/>
              </a:ext>
            </a:extLst>
          </p:cNvPr>
          <p:cNvSpPr txBox="1"/>
          <p:nvPr/>
        </p:nvSpPr>
        <p:spPr>
          <a:xfrm>
            <a:off x="3127718" y="5828582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65477-CD10-7C4F-8501-65E21D4E4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045" y="5731980"/>
            <a:ext cx="1013222" cy="469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A1FDEA-AE2B-994E-9E4D-C4D20F5920E7}"/>
              </a:ext>
            </a:extLst>
          </p:cNvPr>
          <p:cNvSpPr txBox="1"/>
          <p:nvPr/>
        </p:nvSpPr>
        <p:spPr>
          <a:xfrm>
            <a:off x="3509741" y="5822775"/>
            <a:ext cx="131991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CIMDUO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88824D-FC81-AE40-AAC8-C82C6EB086B4}"/>
              </a:ext>
            </a:extLst>
          </p:cNvPr>
          <p:cNvSpPr txBox="1"/>
          <p:nvPr/>
        </p:nvSpPr>
        <p:spPr>
          <a:xfrm>
            <a:off x="3509741" y="6368925"/>
            <a:ext cx="1319918" cy="36933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TEMIXYS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9095-9E9F-4446-86A2-EEF6C5440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32" t="36921" r="53085" b="35218"/>
          <a:stretch/>
        </p:blipFill>
        <p:spPr>
          <a:xfrm>
            <a:off x="4996566" y="6270473"/>
            <a:ext cx="930180" cy="5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23 L -0.00608 0.40509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1435 L -0.0026 0.3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128" y="3660436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4070" y="366043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9741" y="3660436"/>
            <a:ext cx="12362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EPZICOM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6691" y="4222962"/>
            <a:ext cx="1365202" cy="3693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0998" y="4219252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669" y="4219252"/>
            <a:ext cx="1326092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COMBIVIR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28"/>
          <a:stretch/>
        </p:blipFill>
        <p:spPr>
          <a:xfrm>
            <a:off x="4896503" y="4140200"/>
            <a:ext cx="1109133" cy="469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2772" y="4219252"/>
            <a:ext cx="13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8198" y="366043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7666" y="3668553"/>
            <a:ext cx="1146468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TRIZIVIR</a:t>
            </a:r>
          </a:p>
        </p:txBody>
      </p:sp>
    </p:spTree>
    <p:extLst>
      <p:ext uri="{BB962C8B-B14F-4D97-AF65-F5344CB8AC3E}">
        <p14:creationId xmlns:p14="http://schemas.microsoft.com/office/powerpoint/2010/main" val="24927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3.7037E-7 L 0.48906 -0.0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1" grpId="0" animBg="1"/>
      <p:bldP spid="3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1</a:t>
            </a:r>
          </a:p>
        </p:txBody>
      </p:sp>
    </p:spTree>
    <p:extLst>
      <p:ext uri="{BB962C8B-B14F-4D97-AF65-F5344CB8AC3E}">
        <p14:creationId xmlns:p14="http://schemas.microsoft.com/office/powerpoint/2010/main" val="1941698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2</a:t>
            </a:r>
          </a:p>
        </p:txBody>
      </p:sp>
    </p:spTree>
    <p:extLst>
      <p:ext uri="{BB962C8B-B14F-4D97-AF65-F5344CB8AC3E}">
        <p14:creationId xmlns:p14="http://schemas.microsoft.com/office/powerpoint/2010/main" val="449474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8406" y="3106381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8406" y="3668907"/>
            <a:ext cx="118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406" y="4219239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Etravirine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8406" y="4768558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Nevirapine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5060" y="601713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-VIR-A-SOMETHING</a:t>
            </a:r>
          </a:p>
          <a:p>
            <a:r>
              <a:rPr lang="en-US" b="1" dirty="0">
                <a:latin typeface="Arial"/>
                <a:cs typeface="Arial"/>
              </a:rPr>
              <a:t>-VIR in the MIDDLE</a:t>
            </a:r>
          </a:p>
        </p:txBody>
      </p:sp>
      <p:sp>
        <p:nvSpPr>
          <p:cNvPr id="10" name="12-Point Star 9">
            <a:extLst>
              <a:ext uri="{FF2B5EF4-FFF2-40B4-BE49-F238E27FC236}">
                <a16:creationId xmlns:a16="http://schemas.microsoft.com/office/drawing/2014/main" id="{87726D23-762A-CE4F-84DD-E9E302A6D3BA}"/>
              </a:ext>
            </a:extLst>
          </p:cNvPr>
          <p:cNvSpPr/>
          <p:nvPr/>
        </p:nvSpPr>
        <p:spPr>
          <a:xfrm>
            <a:off x="4715060" y="5251272"/>
            <a:ext cx="1574800" cy="525414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E8D6B-A029-074B-B58F-3605BF37C7EB}"/>
              </a:ext>
            </a:extLst>
          </p:cNvPr>
          <p:cNvSpPr txBox="1"/>
          <p:nvPr/>
        </p:nvSpPr>
        <p:spPr>
          <a:xfrm>
            <a:off x="4916676" y="531134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Doravirine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0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9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8406" y="3106381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8406" y="3668907"/>
            <a:ext cx="118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406" y="4219239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Etravirine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8406" y="4768558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Nevirapine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5060" y="601713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-VIR-SOMETHING</a:t>
            </a:r>
          </a:p>
          <a:p>
            <a:r>
              <a:rPr lang="en-US" b="1" dirty="0">
                <a:latin typeface="Arial"/>
                <a:cs typeface="Arial"/>
              </a:rPr>
              <a:t>-VIR in the MIDDLE</a:t>
            </a:r>
          </a:p>
        </p:txBody>
      </p:sp>
      <p:sp>
        <p:nvSpPr>
          <p:cNvPr id="10" name="12-Point Star 9">
            <a:extLst>
              <a:ext uri="{FF2B5EF4-FFF2-40B4-BE49-F238E27FC236}">
                <a16:creationId xmlns:a16="http://schemas.microsoft.com/office/drawing/2014/main" id="{87726D23-762A-CE4F-84DD-E9E302A6D3BA}"/>
              </a:ext>
            </a:extLst>
          </p:cNvPr>
          <p:cNvSpPr/>
          <p:nvPr/>
        </p:nvSpPr>
        <p:spPr>
          <a:xfrm>
            <a:off x="4715060" y="5251272"/>
            <a:ext cx="1574800" cy="525414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E8D6B-A029-074B-B58F-3605BF37C7EB}"/>
              </a:ext>
            </a:extLst>
          </p:cNvPr>
          <p:cNvSpPr txBox="1"/>
          <p:nvPr/>
        </p:nvSpPr>
        <p:spPr>
          <a:xfrm>
            <a:off x="4916676" y="531134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Doravirine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772" y="3660436"/>
            <a:ext cx="1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6468" y="3097910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6468" y="3660436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772" y="4222962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772" y="4785488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Didanosine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772" y="5348015"/>
            <a:ext cx="121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Stavudine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649" y="6001591"/>
            <a:ext cx="226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No Naming Pattern</a:t>
            </a:r>
          </a:p>
        </p:txBody>
      </p:sp>
    </p:spTree>
    <p:extLst>
      <p:ext uri="{BB962C8B-B14F-4D97-AF65-F5344CB8AC3E}">
        <p14:creationId xmlns:p14="http://schemas.microsoft.com/office/powerpoint/2010/main" val="41299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640974" y="678995"/>
            <a:ext cx="5722312" cy="5588082"/>
            <a:chOff x="1640974" y="678995"/>
            <a:chExt cx="5722312" cy="5588082"/>
          </a:xfrm>
        </p:grpSpPr>
        <p:grpSp>
          <p:nvGrpSpPr>
            <p:cNvPr id="56" name="Group 55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4" name="Freeform 8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0" name="Freeform 7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6" name="Freeform 7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Freeform 56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4153" y="3403770"/>
            <a:ext cx="2670737" cy="1225465"/>
            <a:chOff x="4344153" y="3403770"/>
            <a:chExt cx="2836922" cy="1682411"/>
          </a:xfrm>
        </p:grpSpPr>
        <p:cxnSp>
          <p:nvCxnSpPr>
            <p:cNvPr id="150" name="Straight Arrow Connector 149"/>
            <p:cNvCxnSpPr/>
            <p:nvPr/>
          </p:nvCxnSpPr>
          <p:spPr>
            <a:xfrm flipH="1" flipV="1">
              <a:off x="5056935" y="3403770"/>
              <a:ext cx="2124140" cy="168241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H="1" flipV="1">
              <a:off x="4344153" y="3506105"/>
              <a:ext cx="1580548" cy="60482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7051739" y="43739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ssRNA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77164" y="4065336"/>
            <a:ext cx="1461312" cy="15783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362200" y="2370000"/>
            <a:ext cx="2109357" cy="23003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9452" y="5599762"/>
            <a:ext cx="24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Reverse Transcriptase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09897" y="2136170"/>
            <a:ext cx="11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Integrase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4733" y="257244"/>
            <a:ext cx="2789893" cy="523220"/>
          </a:xfrm>
          <a:prstGeom prst="rect">
            <a:avLst/>
          </a:prstGeom>
          <a:solidFill>
            <a:srgbClr val="E4E5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</a:t>
            </a:r>
            <a:r>
              <a:rPr lang="en-US" sz="2800" dirty="0" err="1">
                <a:latin typeface="Arial"/>
                <a:cs typeface="Arial"/>
              </a:rPr>
              <a:t>Virion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763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BUILDING A 3-DRUG REGIMEN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0" y="2712727"/>
            <a:ext cx="3231464" cy="183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4639" y="2712727"/>
            <a:ext cx="3231464" cy="1838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45" r="63996"/>
          <a:stretch/>
        </p:blipFill>
        <p:spPr>
          <a:xfrm>
            <a:off x="3990209" y="1215629"/>
            <a:ext cx="1229402" cy="564237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30489" y="879636"/>
            <a:ext cx="1446241" cy="1592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62346" y="1239164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4894353" y="1270143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6292" y="1313870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31050" y="1288206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19611" y="1554271"/>
            <a:ext cx="67996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PI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85369" y="1641893"/>
            <a:ext cx="1171309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NNRTI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4477" y="1517974"/>
            <a:ext cx="100644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INSTI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6178" y="4794574"/>
            <a:ext cx="3829743" cy="494976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2 NUKE BACKBONE +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55681" y="5416873"/>
            <a:ext cx="5700714" cy="1224984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/>
                <a:cs typeface="Arial"/>
              </a:rPr>
              <a:t>1 DRUG FROM ANOTHER CLASS</a:t>
            </a:r>
          </a:p>
        </p:txBody>
      </p:sp>
    </p:spTree>
    <p:extLst>
      <p:ext uri="{BB962C8B-B14F-4D97-AF65-F5344CB8AC3E}">
        <p14:creationId xmlns:p14="http://schemas.microsoft.com/office/powerpoint/2010/main" val="28692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8406" y="3105491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862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9528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631" y="30979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0470" y="3105491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9938" y="3097910"/>
            <a:ext cx="8517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Atripla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57" y="2997200"/>
            <a:ext cx="1181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8406" y="3105491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8406" y="3668907"/>
            <a:ext cx="1185203" cy="369332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862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9528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631" y="30979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7398" y="372357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6866" y="3715995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04" y="3622339"/>
            <a:ext cx="1333500" cy="5969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90470" y="3105491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9938" y="3097910"/>
            <a:ext cx="8517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Atripla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57" y="2997200"/>
            <a:ext cx="1181100" cy="596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92631" y="3668907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049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REVERSE TRANSCRIPTASE INHIBITORS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(NRTIs) = NUKES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NON-NUCLEOSIDE RTIs</a:t>
            </a:r>
          </a:p>
          <a:p>
            <a:r>
              <a:rPr lang="en-US" sz="2000" b="1" dirty="0">
                <a:latin typeface="Arial"/>
                <a:cs typeface="Arial"/>
              </a:rPr>
              <a:t>(NNRTIs) = non-NUKES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8406" y="3105491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8406" y="3668907"/>
            <a:ext cx="1185203" cy="369332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772" y="30979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4062" y="30979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862" y="30979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9528" y="3097910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631" y="30979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7398" y="372357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6866" y="3715995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04" y="3622339"/>
            <a:ext cx="1333500" cy="5969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90470" y="3105491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9938" y="3097910"/>
            <a:ext cx="8517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Atripla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57" y="2997200"/>
            <a:ext cx="1181100" cy="596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92631" y="3668907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893F0-5C67-AD4F-A008-9ED891E5ACB7}"/>
              </a:ext>
            </a:extLst>
          </p:cNvPr>
          <p:cNvSpPr txBox="1"/>
          <p:nvPr/>
        </p:nvSpPr>
        <p:spPr>
          <a:xfrm>
            <a:off x="6469089" y="4793740"/>
            <a:ext cx="1095172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Delstrigo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E4ADE3-D46F-0340-AFAD-14651323DA91}"/>
              </a:ext>
            </a:extLst>
          </p:cNvPr>
          <p:cNvSpPr txBox="1"/>
          <p:nvPr/>
        </p:nvSpPr>
        <p:spPr>
          <a:xfrm>
            <a:off x="4858406" y="47913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Doravirine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AEA6ED-0D49-B242-AD99-E5ED028BFD53}"/>
              </a:ext>
            </a:extLst>
          </p:cNvPr>
          <p:cNvSpPr txBox="1"/>
          <p:nvPr/>
        </p:nvSpPr>
        <p:spPr>
          <a:xfrm>
            <a:off x="4572000" y="479465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44930-238C-9343-95DF-233A0E4428F1}"/>
              </a:ext>
            </a:extLst>
          </p:cNvPr>
          <p:cNvSpPr txBox="1"/>
          <p:nvPr/>
        </p:nvSpPr>
        <p:spPr>
          <a:xfrm>
            <a:off x="6080949" y="4791374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24B9FE-981D-2242-A94E-104C6D9C87B5}"/>
              </a:ext>
            </a:extLst>
          </p:cNvPr>
          <p:cNvSpPr txBox="1"/>
          <p:nvPr/>
        </p:nvSpPr>
        <p:spPr>
          <a:xfrm>
            <a:off x="335123" y="4791374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211EEA-FDF3-C241-8D2A-44C694124A06}"/>
              </a:ext>
            </a:extLst>
          </p:cNvPr>
          <p:cNvSpPr txBox="1"/>
          <p:nvPr/>
        </p:nvSpPr>
        <p:spPr>
          <a:xfrm>
            <a:off x="1468703" y="4791374"/>
            <a:ext cx="13644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BFE44-23F2-B74D-8AC9-AF52847B0DEF}"/>
              </a:ext>
            </a:extLst>
          </p:cNvPr>
          <p:cNvSpPr txBox="1"/>
          <p:nvPr/>
        </p:nvSpPr>
        <p:spPr>
          <a:xfrm>
            <a:off x="2880994" y="4751735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37B2D2-97B9-7A44-AF5A-F9B080CE6346}"/>
              </a:ext>
            </a:extLst>
          </p:cNvPr>
          <p:cNvSpPr txBox="1"/>
          <p:nvPr/>
        </p:nvSpPr>
        <p:spPr>
          <a:xfrm>
            <a:off x="3162302" y="4791374"/>
            <a:ext cx="12919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CIMDUO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22CC50-AE28-8944-BF53-F29D1ADABD4C}"/>
              </a:ext>
            </a:extLst>
          </p:cNvPr>
          <p:cNvSpPr txBox="1"/>
          <p:nvPr/>
        </p:nvSpPr>
        <p:spPr>
          <a:xfrm>
            <a:off x="4573248" y="5408574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98469A-F361-9349-9AB1-1D634F280F1C}"/>
              </a:ext>
            </a:extLst>
          </p:cNvPr>
          <p:cNvSpPr txBox="1"/>
          <p:nvPr/>
        </p:nvSpPr>
        <p:spPr>
          <a:xfrm>
            <a:off x="336371" y="5405292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3E8ACF-6CD6-8E42-99D9-0FA651DACCED}"/>
              </a:ext>
            </a:extLst>
          </p:cNvPr>
          <p:cNvSpPr txBox="1"/>
          <p:nvPr/>
        </p:nvSpPr>
        <p:spPr>
          <a:xfrm>
            <a:off x="1469951" y="5405292"/>
            <a:ext cx="13644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1AF9EA-0E5F-4A4E-BDFB-DFF7F084DEDC}"/>
              </a:ext>
            </a:extLst>
          </p:cNvPr>
          <p:cNvSpPr txBox="1"/>
          <p:nvPr/>
        </p:nvSpPr>
        <p:spPr>
          <a:xfrm>
            <a:off x="2882242" y="5365653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DB7BE9-2B6A-DD4D-88F4-5176652799C4}"/>
              </a:ext>
            </a:extLst>
          </p:cNvPr>
          <p:cNvSpPr txBox="1"/>
          <p:nvPr/>
        </p:nvSpPr>
        <p:spPr>
          <a:xfrm>
            <a:off x="3163550" y="5405292"/>
            <a:ext cx="12919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CIMDUO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67552D-433D-EE4D-BE35-CE0BB02FC208}"/>
              </a:ext>
            </a:extLst>
          </p:cNvPr>
          <p:cNvSpPr txBox="1"/>
          <p:nvPr/>
        </p:nvSpPr>
        <p:spPr>
          <a:xfrm>
            <a:off x="4863316" y="3113268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76C4FF-6E7E-464D-AFC5-BBC209A67F13}"/>
              </a:ext>
            </a:extLst>
          </p:cNvPr>
          <p:cNvSpPr txBox="1"/>
          <p:nvPr/>
        </p:nvSpPr>
        <p:spPr>
          <a:xfrm>
            <a:off x="6090470" y="539092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205D5-D71E-1443-BFB8-8A82A2CB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873" y="4599138"/>
            <a:ext cx="1270000" cy="74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A84CA3-1024-4443-830F-BCAF03FF2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282" y="5218231"/>
            <a:ext cx="1364477" cy="9060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591DB66-8A73-9548-B9C0-BC2F349D8B0B}"/>
              </a:ext>
            </a:extLst>
          </p:cNvPr>
          <p:cNvSpPr txBox="1"/>
          <p:nvPr/>
        </p:nvSpPr>
        <p:spPr>
          <a:xfrm>
            <a:off x="6510361" y="5379572"/>
            <a:ext cx="76174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Symfi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4963C3-F468-E64E-B27E-B7042B61D9D2}"/>
              </a:ext>
            </a:extLst>
          </p:cNvPr>
          <p:cNvSpPr txBox="1"/>
          <p:nvPr/>
        </p:nvSpPr>
        <p:spPr>
          <a:xfrm>
            <a:off x="4934069" y="5939663"/>
            <a:ext cx="7706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F5EB41-06D1-7844-8544-DD0AFC66E89F}"/>
              </a:ext>
            </a:extLst>
          </p:cNvPr>
          <p:cNvSpPr txBox="1"/>
          <p:nvPr/>
        </p:nvSpPr>
        <p:spPr>
          <a:xfrm>
            <a:off x="6501511" y="5877597"/>
            <a:ext cx="1082348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Symfi</a:t>
            </a:r>
            <a:r>
              <a:rPr lang="en-US" dirty="0">
                <a:latin typeface="Arial"/>
                <a:cs typeface="Arial"/>
              </a:rPr>
              <a:t> Lo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E08E0C-A9B6-9947-9CB0-3FE339B42392}"/>
              </a:ext>
            </a:extLst>
          </p:cNvPr>
          <p:cNvSpPr txBox="1"/>
          <p:nvPr/>
        </p:nvSpPr>
        <p:spPr>
          <a:xfrm>
            <a:off x="6090470" y="5877597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087 0.4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0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3</a:t>
            </a:r>
          </a:p>
        </p:txBody>
      </p:sp>
    </p:spTree>
    <p:extLst>
      <p:ext uri="{BB962C8B-B14F-4D97-AF65-F5344CB8AC3E}">
        <p14:creationId xmlns:p14="http://schemas.microsoft.com/office/powerpoint/2010/main" val="1419374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PROTEASE INHIBITORS: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Boosters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43" y="1468718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343" y="2022777"/>
            <a:ext cx="128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43" y="2576836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343" y="3130895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Indinavir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43" y="3748962"/>
            <a:ext cx="172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Fosamprenavir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9343" y="4350096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Tipranavir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9343" y="4968162"/>
            <a:ext cx="1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Saquinavir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343" y="5493388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Nelfinavir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876" y="1503368"/>
            <a:ext cx="10955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9343" y="6018614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88" y="254450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747 -0.00232 -0.01528 -0.00185 -0.02153 -0.00625 C -0.03438 -0.01621 -0.01823 -0.00417 -0.03368 -0.01435 C -0.03559 -0.01574 -0.03715 -0.01736 -0.03906 -0.01852 C -0.04132 -0.01991 -0.04375 -0.02084 -0.04601 -0.02269 C -0.04844 -0.02431 -0.05052 -0.02662 -0.05295 -0.02847 C -0.05521 -0.03033 -0.05781 -0.03125 -0.06007 -0.03264 C -0.06198 -0.0338 -0.06372 -0.03519 -0.06563 -0.03658 C -0.07014 -0.03959 -0.07535 -0.04097 -0.07951 -0.04491 C -0.08802 -0.05209 -0.08386 -0.04954 -0.09184 -0.05278 C -0.0941 -0.05486 -0.09636 -0.05718 -0.09896 -0.0588 C -0.10347 -0.06181 -0.10851 -0.06343 -0.11302 -0.0669 C -0.125 -0.07616 -0.11962 -0.07338 -0.12882 -0.07685 C -0.1408 -0.08611 -0.13542 -0.08334 -0.14479 -0.08704 C -0.15226 -0.09584 -0.14896 -0.09236 -0.16059 -0.10116 C -0.16337 -0.10324 -0.16927 -0.10695 -0.16927 -0.10671 C -0.17379 -0.11482 -0.17552 -0.11829 -0.18333 -0.12523 C -0.18559 -0.12709 -0.18837 -0.12871 -0.19028 -0.13125 C -0.19236 -0.13357 -0.19392 -0.13704 -0.19583 -0.13935 C -0.19809 -0.14213 -0.2007 -0.14468 -0.20278 -0.14746 C -0.20486 -0.14977 -0.20608 -0.15301 -0.20799 -0.15533 C -0.21563 -0.16505 -0.21945 -0.16574 -0.2257 -0.17986 C -0.23455 -0.2 -0.22292 -0.17477 -0.23438 -0.1956 C -0.23594 -0.19815 -0.23663 -0.20139 -0.23802 -0.20394 C -0.23889 -0.20602 -0.24045 -0.20764 -0.24149 -0.20996 C -0.24288 -0.2125 -0.2441 -0.21505 -0.24514 -0.21806 C -0.24566 -0.21968 -0.24601 -0.22176 -0.24688 -0.22408 C -0.24844 -0.2294 -0.25 -0.23472 -0.25208 -0.24005 C -0.25417 -0.24491 -0.25677 -0.24954 -0.2592 -0.25417 C -0.26042 -0.25926 -0.26111 -0.26343 -0.26285 -0.26829 C -0.26424 -0.27315 -0.26615 -0.27755 -0.26806 -0.28241 C -0.2684 -0.29028 -0.26875 -0.29861 -0.26979 -0.30648 C -0.26997 -0.30857 -0.27101 -0.31042 -0.27153 -0.3125 C -0.27274 -0.31921 -0.27309 -0.32616 -0.275 -0.33287 C -0.27726 -0.34051 -0.2783 -0.34375 -0.28021 -0.35301 C -0.2809 -0.35602 -0.28125 -0.35972 -0.28195 -0.36296 C -0.28663 -0.37894 -0.28542 -0.36204 -0.28906 -0.3831 C -0.29115 -0.39537 -0.28993 -0.39005 -0.29254 -0.39931 C -0.29323 -0.40463 -0.2941 -0.40996 -0.29445 -0.41505 C -0.29514 -0.42593 -0.29514 -0.43658 -0.29618 -0.44769 C -0.29636 -0.44954 -0.29757 -0.45139 -0.29792 -0.45371 C -0.29861 -0.45695 -0.29879 -0.46042 -0.29948 -0.46366 C -0.3007 -0.46783 -0.30208 -0.47153 -0.3033 -0.4757 L -0.30833 -0.49375 L -0.31024 -0.49977 C -0.31076 -0.50185 -0.31146 -0.50394 -0.31215 -0.50579 C -0.31302 -0.51134 -0.31476 -0.51667 -0.31545 -0.52199 C -0.31962 -0.55093 -0.31788 -0.5382 -0.32049 -0.56042 C -0.31806 -0.56898 -0.3191 -0.56412 -0.3191 -0.57408 " pathEditMode="relative" rAng="0" ptsTypes="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PROTEASE INHIBITORS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43" y="1468718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343" y="2022777"/>
            <a:ext cx="128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43" y="2576836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343" y="3130895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Indinavir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43" y="3748962"/>
            <a:ext cx="172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Fosamprenavir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9343" y="4350096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Tipranavir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9343" y="4968162"/>
            <a:ext cx="1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Saquinavir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343" y="5493388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Nelfinavir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0606" y="6059299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8943" y="239210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-NAVIR</a:t>
            </a:r>
          </a:p>
        </p:txBody>
      </p:sp>
    </p:spTree>
    <p:extLst>
      <p:ext uri="{BB962C8B-B14F-4D97-AF65-F5344CB8AC3E}">
        <p14:creationId xmlns:p14="http://schemas.microsoft.com/office/powerpoint/2010/main" val="1176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PROTEASE INHIBITORS: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Boosters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43" y="1468718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9343" y="2022777"/>
            <a:ext cx="14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9343" y="2576836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9343" y="3130895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Indinavir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9343" y="3748962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Fosamprenavir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9343" y="4350096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Tipranavir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9343" y="4968162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Saquinavir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9343" y="5493388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Nelfinavir</a:t>
            </a:r>
            <a:r>
              <a:rPr lang="en-US" dirty="0">
                <a:latin typeface="Arial"/>
                <a:cs typeface="Arial"/>
              </a:rPr>
              <a:t>/r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876" y="1503368"/>
            <a:ext cx="10955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9876" y="2022777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88" y="254450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555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PROTEASE INHIBITORS: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Boosters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43" y="1468718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343" y="2022777"/>
            <a:ext cx="128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43" y="2576836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343" y="3130895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Indinavir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43" y="3748962"/>
            <a:ext cx="172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Fosamprenavir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9343" y="4350096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Tipranavir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9343" y="4968162"/>
            <a:ext cx="1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Saquinavir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343" y="5493388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Nelfinavir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876" y="1503368"/>
            <a:ext cx="10955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9876" y="2022777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88" y="254450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0721" y="6137239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0189" y="6129658"/>
            <a:ext cx="916049" cy="369332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Kaletra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3221" y="60906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589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L -0.24305 0.51342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4444 0.5912 " pathEditMode="relative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3" grpId="0"/>
      <p:bldP spid="24" grpId="0" animBg="1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PROTEASE INHIBITORS: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Boosters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43" y="1468718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343" y="2022777"/>
            <a:ext cx="128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876" y="1503368"/>
            <a:ext cx="10955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9876" y="2022777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88" y="254450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6825" y="1503368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2334" y="151852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1802" y="1510945"/>
            <a:ext cx="11981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Prezcobix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656" y="1468718"/>
            <a:ext cx="1028700" cy="5046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87621" y="2041277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627" y="203234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CA374-F8FF-A44C-A5DE-524288B548F9}"/>
              </a:ext>
            </a:extLst>
          </p:cNvPr>
          <p:cNvSpPr txBox="1"/>
          <p:nvPr/>
        </p:nvSpPr>
        <p:spPr>
          <a:xfrm>
            <a:off x="2862165" y="1468718"/>
            <a:ext cx="10185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Prezista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0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1528 -0.01922 0.03732 -0.02894 0.05607 -0.04028 C 0.06285 -0.0507 0.07482 -0.05764 0.08455 -0.06111 C 0.08837 -0.06551 0.09184 -0.06783 0.09653 -0.06922 C 0.09913 -0.07061 0.10503 -0.07223 0.10503 -0.07199 C 0.11944 -0.08311 0.13611 -0.08704 0.15191 -0.09329 C 0.16337 -0.10394 0.17864 -0.10834 0.19184 -0.1125 C 0.20364 -0.11667 0.21458 -0.12176 0.22673 -0.12361 C 0.24444 -0.12338 0.26215 -0.12338 0.27986 -0.12199 C 0.28941 -0.12176 0.29913 -0.11158 0.30903 -0.11088 C 0.32274 -0.10973 0.33663 -0.10973 0.35035 -0.10903 C 0.35833 -0.10764 0.36614 -0.10602 0.3743 -0.10417 C 0.41736 -0.10648 0.39982 -0.10301 0.42396 -0.11389 C 0.43611 -0.12662 0.41875 -0.10973 0.43055 -0.11875 C 0.43524 -0.12269 0.43819 -0.12778 0.44357 -0.12986 C 0.45087 -0.13773 0.44757 -0.13565 0.45347 -0.13797 C 0.45399 -0.13982 0.45434 -0.1419 0.45555 -0.14283 C 0.45642 -0.14398 0.45798 -0.14329 0.45885 -0.14422 C 0.46042 -0.14676 0.45989 -0.15556 0.45989 -0.15695 " pathEditMode="relative" rAng="0" ptsTypes="ffffffffffffffffff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3" grpId="0"/>
      <p:bldP spid="24" grpId="0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293066" y="2301835"/>
            <a:ext cx="2424940" cy="1705104"/>
            <a:chOff x="459081" y="2492768"/>
            <a:chExt cx="2424940" cy="1705104"/>
          </a:xfrm>
        </p:grpSpPr>
        <p:sp>
          <p:nvSpPr>
            <p:cNvPr id="6" name="Freeform 5"/>
            <p:cNvSpPr/>
            <p:nvPr/>
          </p:nvSpPr>
          <p:spPr>
            <a:xfrm rot="5400000" flipH="1">
              <a:off x="818999" y="2132850"/>
              <a:ext cx="1705104" cy="2424940"/>
            </a:xfrm>
            <a:custGeom>
              <a:avLst/>
              <a:gdLst>
                <a:gd name="connsiteX0" fmla="*/ 603250 w 1111504"/>
                <a:gd name="connsiteY0" fmla="*/ 11258 h 836758"/>
                <a:gd name="connsiteX1" fmla="*/ 222250 w 1111504"/>
                <a:gd name="connsiteY1" fmla="*/ 11258 h 836758"/>
                <a:gd name="connsiteX2" fmla="*/ 179916 w 1111504"/>
                <a:gd name="connsiteY2" fmla="*/ 32424 h 836758"/>
                <a:gd name="connsiteX3" fmla="*/ 148166 w 1111504"/>
                <a:gd name="connsiteY3" fmla="*/ 64174 h 836758"/>
                <a:gd name="connsiteX4" fmla="*/ 137583 w 1111504"/>
                <a:gd name="connsiteY4" fmla="*/ 95924 h 836758"/>
                <a:gd name="connsiteX5" fmla="*/ 116416 w 1111504"/>
                <a:gd name="connsiteY5" fmla="*/ 127674 h 836758"/>
                <a:gd name="connsiteX6" fmla="*/ 95250 w 1111504"/>
                <a:gd name="connsiteY6" fmla="*/ 265258 h 836758"/>
                <a:gd name="connsiteX7" fmla="*/ 84666 w 1111504"/>
                <a:gd name="connsiteY7" fmla="*/ 297008 h 836758"/>
                <a:gd name="connsiteX8" fmla="*/ 74083 w 1111504"/>
                <a:gd name="connsiteY8" fmla="*/ 371091 h 836758"/>
                <a:gd name="connsiteX9" fmla="*/ 52916 w 1111504"/>
                <a:gd name="connsiteY9" fmla="*/ 424008 h 836758"/>
                <a:gd name="connsiteX10" fmla="*/ 31750 w 1111504"/>
                <a:gd name="connsiteY10" fmla="*/ 487508 h 836758"/>
                <a:gd name="connsiteX11" fmla="*/ 0 w 1111504"/>
                <a:gd name="connsiteY11" fmla="*/ 582758 h 836758"/>
                <a:gd name="connsiteX12" fmla="*/ 42333 w 1111504"/>
                <a:gd name="connsiteY12" fmla="*/ 656841 h 836758"/>
                <a:gd name="connsiteX13" fmla="*/ 105833 w 1111504"/>
                <a:gd name="connsiteY13" fmla="*/ 699174 h 836758"/>
                <a:gd name="connsiteX14" fmla="*/ 148166 w 1111504"/>
                <a:gd name="connsiteY14" fmla="*/ 730924 h 836758"/>
                <a:gd name="connsiteX15" fmla="*/ 222250 w 1111504"/>
                <a:gd name="connsiteY15" fmla="*/ 741508 h 836758"/>
                <a:gd name="connsiteX16" fmla="*/ 275166 w 1111504"/>
                <a:gd name="connsiteY16" fmla="*/ 752091 h 836758"/>
                <a:gd name="connsiteX17" fmla="*/ 444500 w 1111504"/>
                <a:gd name="connsiteY17" fmla="*/ 773258 h 836758"/>
                <a:gd name="connsiteX18" fmla="*/ 603250 w 1111504"/>
                <a:gd name="connsiteY18" fmla="*/ 815591 h 836758"/>
                <a:gd name="connsiteX19" fmla="*/ 635000 w 1111504"/>
                <a:gd name="connsiteY19" fmla="*/ 826174 h 836758"/>
                <a:gd name="connsiteX20" fmla="*/ 719666 w 1111504"/>
                <a:gd name="connsiteY20" fmla="*/ 836758 h 836758"/>
                <a:gd name="connsiteX21" fmla="*/ 867833 w 1111504"/>
                <a:gd name="connsiteY21" fmla="*/ 815591 h 836758"/>
                <a:gd name="connsiteX22" fmla="*/ 899583 w 1111504"/>
                <a:gd name="connsiteY22" fmla="*/ 794424 h 836758"/>
                <a:gd name="connsiteX23" fmla="*/ 1026583 w 1111504"/>
                <a:gd name="connsiteY23" fmla="*/ 656841 h 836758"/>
                <a:gd name="connsiteX24" fmla="*/ 1079500 w 1111504"/>
                <a:gd name="connsiteY24" fmla="*/ 551008 h 836758"/>
                <a:gd name="connsiteX25" fmla="*/ 1100666 w 1111504"/>
                <a:gd name="connsiteY25" fmla="*/ 487508 h 836758"/>
                <a:gd name="connsiteX26" fmla="*/ 1090083 w 1111504"/>
                <a:gd name="connsiteY26" fmla="*/ 275841 h 836758"/>
                <a:gd name="connsiteX27" fmla="*/ 1058333 w 1111504"/>
                <a:gd name="connsiteY27" fmla="*/ 244091 h 836758"/>
                <a:gd name="connsiteX28" fmla="*/ 994833 w 1111504"/>
                <a:gd name="connsiteY28" fmla="*/ 222924 h 836758"/>
                <a:gd name="connsiteX29" fmla="*/ 931333 w 1111504"/>
                <a:gd name="connsiteY29" fmla="*/ 127674 h 836758"/>
                <a:gd name="connsiteX30" fmla="*/ 910166 w 1111504"/>
                <a:gd name="connsiteY30" fmla="*/ 95924 h 836758"/>
                <a:gd name="connsiteX31" fmla="*/ 878416 w 1111504"/>
                <a:gd name="connsiteY31" fmla="*/ 32424 h 836758"/>
                <a:gd name="connsiteX32" fmla="*/ 603250 w 1111504"/>
                <a:gd name="connsiteY32" fmla="*/ 11258 h 83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11504" h="836758">
                  <a:moveTo>
                    <a:pt x="603250" y="11258"/>
                  </a:moveTo>
                  <a:cubicBezTo>
                    <a:pt x="493889" y="7730"/>
                    <a:pt x="488199" y="-12208"/>
                    <a:pt x="222250" y="11258"/>
                  </a:cubicBezTo>
                  <a:cubicBezTo>
                    <a:pt x="206534" y="12645"/>
                    <a:pt x="194027" y="25369"/>
                    <a:pt x="179916" y="32424"/>
                  </a:cubicBezTo>
                  <a:cubicBezTo>
                    <a:pt x="169333" y="43007"/>
                    <a:pt x="156468" y="51721"/>
                    <a:pt x="148166" y="64174"/>
                  </a:cubicBezTo>
                  <a:cubicBezTo>
                    <a:pt x="141978" y="73456"/>
                    <a:pt x="142572" y="85946"/>
                    <a:pt x="137583" y="95924"/>
                  </a:cubicBezTo>
                  <a:cubicBezTo>
                    <a:pt x="131895" y="107301"/>
                    <a:pt x="123472" y="117091"/>
                    <a:pt x="116416" y="127674"/>
                  </a:cubicBezTo>
                  <a:cubicBezTo>
                    <a:pt x="109361" y="173535"/>
                    <a:pt x="103801" y="219652"/>
                    <a:pt x="95250" y="265258"/>
                  </a:cubicBezTo>
                  <a:cubicBezTo>
                    <a:pt x="93194" y="276223"/>
                    <a:pt x="86854" y="286069"/>
                    <a:pt x="84666" y="297008"/>
                  </a:cubicBezTo>
                  <a:cubicBezTo>
                    <a:pt x="79774" y="321469"/>
                    <a:pt x="80133" y="346891"/>
                    <a:pt x="74083" y="371091"/>
                  </a:cubicBezTo>
                  <a:cubicBezTo>
                    <a:pt x="69475" y="389522"/>
                    <a:pt x="59408" y="406154"/>
                    <a:pt x="52916" y="424008"/>
                  </a:cubicBezTo>
                  <a:cubicBezTo>
                    <a:pt x="45291" y="444976"/>
                    <a:pt x="40037" y="466792"/>
                    <a:pt x="31750" y="487508"/>
                  </a:cubicBezTo>
                  <a:cubicBezTo>
                    <a:pt x="5181" y="553929"/>
                    <a:pt x="15190" y="521994"/>
                    <a:pt x="0" y="582758"/>
                  </a:cubicBezTo>
                  <a:cubicBezTo>
                    <a:pt x="6240" y="595238"/>
                    <a:pt x="29035" y="645205"/>
                    <a:pt x="42333" y="656841"/>
                  </a:cubicBezTo>
                  <a:cubicBezTo>
                    <a:pt x="61478" y="673593"/>
                    <a:pt x="85482" y="683910"/>
                    <a:pt x="105833" y="699174"/>
                  </a:cubicBezTo>
                  <a:cubicBezTo>
                    <a:pt x="119944" y="709757"/>
                    <a:pt x="131589" y="724896"/>
                    <a:pt x="148166" y="730924"/>
                  </a:cubicBezTo>
                  <a:cubicBezTo>
                    <a:pt x="171609" y="739449"/>
                    <a:pt x="197644" y="737407"/>
                    <a:pt x="222250" y="741508"/>
                  </a:cubicBezTo>
                  <a:cubicBezTo>
                    <a:pt x="239993" y="744465"/>
                    <a:pt x="257359" y="749547"/>
                    <a:pt x="275166" y="752091"/>
                  </a:cubicBezTo>
                  <a:cubicBezTo>
                    <a:pt x="331478" y="760136"/>
                    <a:pt x="444500" y="773258"/>
                    <a:pt x="444500" y="773258"/>
                  </a:cubicBezTo>
                  <a:cubicBezTo>
                    <a:pt x="565616" y="813629"/>
                    <a:pt x="447210" y="776581"/>
                    <a:pt x="603250" y="815591"/>
                  </a:cubicBezTo>
                  <a:cubicBezTo>
                    <a:pt x="614073" y="818297"/>
                    <a:pt x="624024" y="824178"/>
                    <a:pt x="635000" y="826174"/>
                  </a:cubicBezTo>
                  <a:cubicBezTo>
                    <a:pt x="662983" y="831262"/>
                    <a:pt x="691444" y="833230"/>
                    <a:pt x="719666" y="836758"/>
                  </a:cubicBezTo>
                  <a:cubicBezTo>
                    <a:pt x="738323" y="834892"/>
                    <a:pt x="832807" y="830602"/>
                    <a:pt x="867833" y="815591"/>
                  </a:cubicBezTo>
                  <a:cubicBezTo>
                    <a:pt x="879524" y="810580"/>
                    <a:pt x="889407" y="802056"/>
                    <a:pt x="899583" y="794424"/>
                  </a:cubicBezTo>
                  <a:cubicBezTo>
                    <a:pt x="958783" y="750024"/>
                    <a:pt x="983372" y="728860"/>
                    <a:pt x="1026583" y="656841"/>
                  </a:cubicBezTo>
                  <a:cubicBezTo>
                    <a:pt x="1060907" y="599634"/>
                    <a:pt x="1057343" y="611940"/>
                    <a:pt x="1079500" y="551008"/>
                  </a:cubicBezTo>
                  <a:cubicBezTo>
                    <a:pt x="1087125" y="530040"/>
                    <a:pt x="1100666" y="487508"/>
                    <a:pt x="1100666" y="487508"/>
                  </a:cubicBezTo>
                  <a:cubicBezTo>
                    <a:pt x="1110624" y="397892"/>
                    <a:pt x="1123116" y="368332"/>
                    <a:pt x="1090083" y="275841"/>
                  </a:cubicBezTo>
                  <a:cubicBezTo>
                    <a:pt x="1085049" y="261746"/>
                    <a:pt x="1071417" y="251360"/>
                    <a:pt x="1058333" y="244091"/>
                  </a:cubicBezTo>
                  <a:cubicBezTo>
                    <a:pt x="1038829" y="233255"/>
                    <a:pt x="994833" y="222924"/>
                    <a:pt x="994833" y="222924"/>
                  </a:cubicBezTo>
                  <a:lnTo>
                    <a:pt x="931333" y="127674"/>
                  </a:lnTo>
                  <a:lnTo>
                    <a:pt x="910166" y="95924"/>
                  </a:lnTo>
                  <a:cubicBezTo>
                    <a:pt x="904399" y="78624"/>
                    <a:pt x="895694" y="43222"/>
                    <a:pt x="878416" y="32424"/>
                  </a:cubicBezTo>
                  <a:cubicBezTo>
                    <a:pt x="807067" y="-12169"/>
                    <a:pt x="712611" y="14786"/>
                    <a:pt x="603250" y="1125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5400000" flipH="1">
              <a:off x="1036494" y="2370371"/>
              <a:ext cx="1298831" cy="1901584"/>
            </a:xfrm>
            <a:custGeom>
              <a:avLst/>
              <a:gdLst>
                <a:gd name="connsiteX0" fmla="*/ 730250 w 846667"/>
                <a:gd name="connsiteY0" fmla="*/ 211667 h 656167"/>
                <a:gd name="connsiteX1" fmla="*/ 709084 w 846667"/>
                <a:gd name="connsiteY1" fmla="*/ 158750 h 656167"/>
                <a:gd name="connsiteX2" fmla="*/ 645584 w 846667"/>
                <a:gd name="connsiteY2" fmla="*/ 137583 h 656167"/>
                <a:gd name="connsiteX3" fmla="*/ 624417 w 846667"/>
                <a:gd name="connsiteY3" fmla="*/ 105833 h 656167"/>
                <a:gd name="connsiteX4" fmla="*/ 592667 w 846667"/>
                <a:gd name="connsiteY4" fmla="*/ 95250 h 656167"/>
                <a:gd name="connsiteX5" fmla="*/ 560917 w 846667"/>
                <a:gd name="connsiteY5" fmla="*/ 74083 h 656167"/>
                <a:gd name="connsiteX6" fmla="*/ 529167 w 846667"/>
                <a:gd name="connsiteY6" fmla="*/ 42333 h 656167"/>
                <a:gd name="connsiteX7" fmla="*/ 444500 w 846667"/>
                <a:gd name="connsiteY7" fmla="*/ 31750 h 656167"/>
                <a:gd name="connsiteX8" fmla="*/ 349250 w 846667"/>
                <a:gd name="connsiteY8" fmla="*/ 10583 h 656167"/>
                <a:gd name="connsiteX9" fmla="*/ 317500 w 846667"/>
                <a:gd name="connsiteY9" fmla="*/ 0 h 656167"/>
                <a:gd name="connsiteX10" fmla="*/ 116417 w 846667"/>
                <a:gd name="connsiteY10" fmla="*/ 21167 h 656167"/>
                <a:gd name="connsiteX11" fmla="*/ 74084 w 846667"/>
                <a:gd name="connsiteY11" fmla="*/ 42333 h 656167"/>
                <a:gd name="connsiteX12" fmla="*/ 63500 w 846667"/>
                <a:gd name="connsiteY12" fmla="*/ 74083 h 656167"/>
                <a:gd name="connsiteX13" fmla="*/ 21167 w 846667"/>
                <a:gd name="connsiteY13" fmla="*/ 137583 h 656167"/>
                <a:gd name="connsiteX14" fmla="*/ 0 w 846667"/>
                <a:gd name="connsiteY14" fmla="*/ 211667 h 656167"/>
                <a:gd name="connsiteX15" fmla="*/ 10584 w 846667"/>
                <a:gd name="connsiteY15" fmla="*/ 381000 h 656167"/>
                <a:gd name="connsiteX16" fmla="*/ 63500 w 846667"/>
                <a:gd name="connsiteY16" fmla="*/ 476250 h 656167"/>
                <a:gd name="connsiteX17" fmla="*/ 95250 w 846667"/>
                <a:gd name="connsiteY17" fmla="*/ 486833 h 656167"/>
                <a:gd name="connsiteX18" fmla="*/ 169334 w 846667"/>
                <a:gd name="connsiteY18" fmla="*/ 518583 h 656167"/>
                <a:gd name="connsiteX19" fmla="*/ 211667 w 846667"/>
                <a:gd name="connsiteY19" fmla="*/ 550333 h 656167"/>
                <a:gd name="connsiteX20" fmla="*/ 275167 w 846667"/>
                <a:gd name="connsiteY20" fmla="*/ 571500 h 656167"/>
                <a:gd name="connsiteX21" fmla="*/ 349250 w 846667"/>
                <a:gd name="connsiteY21" fmla="*/ 624417 h 656167"/>
                <a:gd name="connsiteX22" fmla="*/ 433917 w 846667"/>
                <a:gd name="connsiteY22" fmla="*/ 635000 h 656167"/>
                <a:gd name="connsiteX23" fmla="*/ 550334 w 846667"/>
                <a:gd name="connsiteY23" fmla="*/ 656167 h 656167"/>
                <a:gd name="connsiteX24" fmla="*/ 730250 w 846667"/>
                <a:gd name="connsiteY24" fmla="*/ 635000 h 656167"/>
                <a:gd name="connsiteX25" fmla="*/ 762000 w 846667"/>
                <a:gd name="connsiteY25" fmla="*/ 613833 h 656167"/>
                <a:gd name="connsiteX26" fmla="*/ 793750 w 846667"/>
                <a:gd name="connsiteY26" fmla="*/ 603250 h 656167"/>
                <a:gd name="connsiteX27" fmla="*/ 846667 w 846667"/>
                <a:gd name="connsiteY27" fmla="*/ 508000 h 656167"/>
                <a:gd name="connsiteX28" fmla="*/ 836084 w 846667"/>
                <a:gd name="connsiteY28" fmla="*/ 381000 h 656167"/>
                <a:gd name="connsiteX29" fmla="*/ 825500 w 846667"/>
                <a:gd name="connsiteY29" fmla="*/ 317500 h 656167"/>
                <a:gd name="connsiteX30" fmla="*/ 793750 w 846667"/>
                <a:gd name="connsiteY30" fmla="*/ 296333 h 656167"/>
                <a:gd name="connsiteX31" fmla="*/ 762000 w 846667"/>
                <a:gd name="connsiteY31" fmla="*/ 222250 h 656167"/>
                <a:gd name="connsiteX32" fmla="*/ 730250 w 846667"/>
                <a:gd name="connsiteY32" fmla="*/ 211667 h 656167"/>
                <a:gd name="connsiteX33" fmla="*/ 730250 w 846667"/>
                <a:gd name="connsiteY33" fmla="*/ 211667 h 6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667" h="656167">
                  <a:moveTo>
                    <a:pt x="730250" y="211667"/>
                  </a:moveTo>
                  <a:cubicBezTo>
                    <a:pt x="726722" y="202848"/>
                    <a:pt x="723381" y="171260"/>
                    <a:pt x="709084" y="158750"/>
                  </a:cubicBezTo>
                  <a:cubicBezTo>
                    <a:pt x="692293" y="144058"/>
                    <a:pt x="645584" y="137583"/>
                    <a:pt x="645584" y="137583"/>
                  </a:cubicBezTo>
                  <a:cubicBezTo>
                    <a:pt x="638528" y="127000"/>
                    <a:pt x="634349" y="113779"/>
                    <a:pt x="624417" y="105833"/>
                  </a:cubicBezTo>
                  <a:cubicBezTo>
                    <a:pt x="615706" y="98864"/>
                    <a:pt x="602645" y="100239"/>
                    <a:pt x="592667" y="95250"/>
                  </a:cubicBezTo>
                  <a:cubicBezTo>
                    <a:pt x="581290" y="89562"/>
                    <a:pt x="570688" y="82226"/>
                    <a:pt x="560917" y="74083"/>
                  </a:cubicBezTo>
                  <a:cubicBezTo>
                    <a:pt x="549419" y="64501"/>
                    <a:pt x="543233" y="47448"/>
                    <a:pt x="529167" y="42333"/>
                  </a:cubicBezTo>
                  <a:cubicBezTo>
                    <a:pt x="502437" y="32613"/>
                    <a:pt x="472611" y="36075"/>
                    <a:pt x="444500" y="31750"/>
                  </a:cubicBezTo>
                  <a:cubicBezTo>
                    <a:pt x="420850" y="28112"/>
                    <a:pt x="373836" y="17608"/>
                    <a:pt x="349250" y="10583"/>
                  </a:cubicBezTo>
                  <a:cubicBezTo>
                    <a:pt x="338523" y="7518"/>
                    <a:pt x="328083" y="3528"/>
                    <a:pt x="317500" y="0"/>
                  </a:cubicBezTo>
                  <a:cubicBezTo>
                    <a:pt x="249645" y="4241"/>
                    <a:pt x="179605" y="-5914"/>
                    <a:pt x="116417" y="21167"/>
                  </a:cubicBezTo>
                  <a:cubicBezTo>
                    <a:pt x="101916" y="27382"/>
                    <a:pt x="88195" y="35278"/>
                    <a:pt x="74084" y="42333"/>
                  </a:cubicBezTo>
                  <a:cubicBezTo>
                    <a:pt x="70556" y="52916"/>
                    <a:pt x="68918" y="64331"/>
                    <a:pt x="63500" y="74083"/>
                  </a:cubicBezTo>
                  <a:cubicBezTo>
                    <a:pt x="51146" y="96321"/>
                    <a:pt x="21167" y="137583"/>
                    <a:pt x="21167" y="137583"/>
                  </a:cubicBezTo>
                  <a:cubicBezTo>
                    <a:pt x="16177" y="152554"/>
                    <a:pt x="0" y="198381"/>
                    <a:pt x="0" y="211667"/>
                  </a:cubicBezTo>
                  <a:cubicBezTo>
                    <a:pt x="0" y="268221"/>
                    <a:pt x="4664" y="324756"/>
                    <a:pt x="10584" y="381000"/>
                  </a:cubicBezTo>
                  <a:cubicBezTo>
                    <a:pt x="13295" y="406754"/>
                    <a:pt x="51274" y="472175"/>
                    <a:pt x="63500" y="476250"/>
                  </a:cubicBezTo>
                  <a:lnTo>
                    <a:pt x="95250" y="486833"/>
                  </a:lnTo>
                  <a:cubicBezTo>
                    <a:pt x="210813" y="563876"/>
                    <a:pt x="32655" y="450244"/>
                    <a:pt x="169334" y="518583"/>
                  </a:cubicBezTo>
                  <a:cubicBezTo>
                    <a:pt x="185111" y="526471"/>
                    <a:pt x="195890" y="542445"/>
                    <a:pt x="211667" y="550333"/>
                  </a:cubicBezTo>
                  <a:cubicBezTo>
                    <a:pt x="231623" y="560311"/>
                    <a:pt x="275167" y="571500"/>
                    <a:pt x="275167" y="571500"/>
                  </a:cubicBezTo>
                  <a:cubicBezTo>
                    <a:pt x="300452" y="596785"/>
                    <a:pt x="312104" y="615131"/>
                    <a:pt x="349250" y="624417"/>
                  </a:cubicBezTo>
                  <a:cubicBezTo>
                    <a:pt x="376843" y="631315"/>
                    <a:pt x="405761" y="630978"/>
                    <a:pt x="433917" y="635000"/>
                  </a:cubicBezTo>
                  <a:cubicBezTo>
                    <a:pt x="481319" y="641772"/>
                    <a:pt x="504744" y="647048"/>
                    <a:pt x="550334" y="656167"/>
                  </a:cubicBezTo>
                  <a:cubicBezTo>
                    <a:pt x="610306" y="649111"/>
                    <a:pt x="671037" y="646843"/>
                    <a:pt x="730250" y="635000"/>
                  </a:cubicBezTo>
                  <a:cubicBezTo>
                    <a:pt x="742723" y="632505"/>
                    <a:pt x="750623" y="619521"/>
                    <a:pt x="762000" y="613833"/>
                  </a:cubicBezTo>
                  <a:cubicBezTo>
                    <a:pt x="771978" y="608844"/>
                    <a:pt x="783167" y="606778"/>
                    <a:pt x="793750" y="603250"/>
                  </a:cubicBezTo>
                  <a:cubicBezTo>
                    <a:pt x="842272" y="530468"/>
                    <a:pt x="828040" y="563884"/>
                    <a:pt x="846667" y="508000"/>
                  </a:cubicBezTo>
                  <a:cubicBezTo>
                    <a:pt x="843139" y="465667"/>
                    <a:pt x="840775" y="423220"/>
                    <a:pt x="836084" y="381000"/>
                  </a:cubicBezTo>
                  <a:cubicBezTo>
                    <a:pt x="833714" y="359673"/>
                    <a:pt x="835097" y="336693"/>
                    <a:pt x="825500" y="317500"/>
                  </a:cubicBezTo>
                  <a:cubicBezTo>
                    <a:pt x="819812" y="306123"/>
                    <a:pt x="804333" y="303389"/>
                    <a:pt x="793750" y="296333"/>
                  </a:cubicBezTo>
                  <a:cubicBezTo>
                    <a:pt x="787425" y="277357"/>
                    <a:pt x="775079" y="235329"/>
                    <a:pt x="762000" y="222250"/>
                  </a:cubicBezTo>
                  <a:cubicBezTo>
                    <a:pt x="754112" y="214362"/>
                    <a:pt x="740228" y="216656"/>
                    <a:pt x="730250" y="211667"/>
                  </a:cubicBezTo>
                  <a:lnTo>
                    <a:pt x="730250" y="2116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3356" y="2353404"/>
            <a:ext cx="2679504" cy="1951684"/>
            <a:chOff x="5266077" y="2044621"/>
            <a:chExt cx="2013500" cy="1951684"/>
          </a:xfrm>
        </p:grpSpPr>
        <p:sp>
          <p:nvSpPr>
            <p:cNvPr id="12" name="Oval 11"/>
            <p:cNvSpPr/>
            <p:nvPr/>
          </p:nvSpPr>
          <p:spPr>
            <a:xfrm>
              <a:off x="5266077" y="2044621"/>
              <a:ext cx="2013500" cy="19516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75845" y="2157177"/>
              <a:ext cx="1393206" cy="1767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CD4 T Lymphocyte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5227" y="4551809"/>
            <a:ext cx="2013500" cy="1951684"/>
            <a:chOff x="5266077" y="2044621"/>
            <a:chExt cx="2013500" cy="1951684"/>
          </a:xfrm>
        </p:grpSpPr>
        <p:sp>
          <p:nvSpPr>
            <p:cNvPr id="15" name="Oval 14"/>
            <p:cNvSpPr/>
            <p:nvPr/>
          </p:nvSpPr>
          <p:spPr>
            <a:xfrm>
              <a:off x="5266077" y="2044621"/>
              <a:ext cx="2013500" cy="19516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75845" y="2157177"/>
              <a:ext cx="1332008" cy="1767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77627" y="92937"/>
            <a:ext cx="2013500" cy="1951684"/>
            <a:chOff x="5266077" y="2044621"/>
            <a:chExt cx="2013500" cy="1951684"/>
          </a:xfrm>
        </p:grpSpPr>
        <p:sp>
          <p:nvSpPr>
            <p:cNvPr id="18" name="Oval 17"/>
            <p:cNvSpPr/>
            <p:nvPr/>
          </p:nvSpPr>
          <p:spPr>
            <a:xfrm>
              <a:off x="5266077" y="2044621"/>
              <a:ext cx="2013500" cy="19516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75845" y="2157177"/>
              <a:ext cx="1332008" cy="1767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536" y="248163"/>
            <a:ext cx="1765685" cy="2068113"/>
            <a:chOff x="5266077" y="2044621"/>
            <a:chExt cx="2013500" cy="1951684"/>
          </a:xfrm>
        </p:grpSpPr>
        <p:sp>
          <p:nvSpPr>
            <p:cNvPr id="21" name="Oval 20"/>
            <p:cNvSpPr/>
            <p:nvPr/>
          </p:nvSpPr>
          <p:spPr>
            <a:xfrm>
              <a:off x="5266077" y="2044621"/>
              <a:ext cx="2013500" cy="19516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75845" y="2157177"/>
              <a:ext cx="1332008" cy="1767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6954319" y="2276964"/>
            <a:ext cx="1626288" cy="1703851"/>
          </a:xfrm>
          <a:custGeom>
            <a:avLst/>
            <a:gdLst>
              <a:gd name="connsiteX0" fmla="*/ 1006750 w 1626288"/>
              <a:gd name="connsiteY0" fmla="*/ 30980 h 1703851"/>
              <a:gd name="connsiteX1" fmla="*/ 867354 w 1626288"/>
              <a:gd name="connsiteY1" fmla="*/ 15490 h 1703851"/>
              <a:gd name="connsiteX2" fmla="*/ 805400 w 1626288"/>
              <a:gd name="connsiteY2" fmla="*/ 0 h 1703851"/>
              <a:gd name="connsiteX3" fmla="*/ 464654 w 1626288"/>
              <a:gd name="connsiteY3" fmla="*/ 15490 h 1703851"/>
              <a:gd name="connsiteX4" fmla="*/ 371723 w 1626288"/>
              <a:gd name="connsiteY4" fmla="*/ 61959 h 1703851"/>
              <a:gd name="connsiteX5" fmla="*/ 325258 w 1626288"/>
              <a:gd name="connsiteY5" fmla="*/ 123917 h 1703851"/>
              <a:gd name="connsiteX6" fmla="*/ 201350 w 1626288"/>
              <a:gd name="connsiteY6" fmla="*/ 263323 h 1703851"/>
              <a:gd name="connsiteX7" fmla="*/ 139396 w 1626288"/>
              <a:gd name="connsiteY7" fmla="*/ 356260 h 1703851"/>
              <a:gd name="connsiteX8" fmla="*/ 108419 w 1626288"/>
              <a:gd name="connsiteY8" fmla="*/ 402729 h 1703851"/>
              <a:gd name="connsiteX9" fmla="*/ 77442 w 1626288"/>
              <a:gd name="connsiteY9" fmla="*/ 511156 h 1703851"/>
              <a:gd name="connsiteX10" fmla="*/ 61954 w 1626288"/>
              <a:gd name="connsiteY10" fmla="*/ 557624 h 1703851"/>
              <a:gd name="connsiteX11" fmla="*/ 46465 w 1626288"/>
              <a:gd name="connsiteY11" fmla="*/ 635072 h 1703851"/>
              <a:gd name="connsiteX12" fmla="*/ 15488 w 1626288"/>
              <a:gd name="connsiteY12" fmla="*/ 743499 h 1703851"/>
              <a:gd name="connsiteX13" fmla="*/ 0 w 1626288"/>
              <a:gd name="connsiteY13" fmla="*/ 836436 h 1703851"/>
              <a:gd name="connsiteX14" fmla="*/ 15488 w 1626288"/>
              <a:gd name="connsiteY14" fmla="*/ 1208186 h 1703851"/>
              <a:gd name="connsiteX15" fmla="*/ 92931 w 1626288"/>
              <a:gd name="connsiteY15" fmla="*/ 1363081 h 1703851"/>
              <a:gd name="connsiteX16" fmla="*/ 139396 w 1626288"/>
              <a:gd name="connsiteY16" fmla="*/ 1394060 h 1703851"/>
              <a:gd name="connsiteX17" fmla="*/ 247815 w 1626288"/>
              <a:gd name="connsiteY17" fmla="*/ 1486998 h 1703851"/>
              <a:gd name="connsiteX18" fmla="*/ 340746 w 1626288"/>
              <a:gd name="connsiteY18" fmla="*/ 1548956 h 1703851"/>
              <a:gd name="connsiteX19" fmla="*/ 433677 w 1626288"/>
              <a:gd name="connsiteY19" fmla="*/ 1641893 h 1703851"/>
              <a:gd name="connsiteX20" fmla="*/ 480142 w 1626288"/>
              <a:gd name="connsiteY20" fmla="*/ 1672872 h 1703851"/>
              <a:gd name="connsiteX21" fmla="*/ 851865 w 1626288"/>
              <a:gd name="connsiteY21" fmla="*/ 1703851 h 1703851"/>
              <a:gd name="connsiteX22" fmla="*/ 1146146 w 1626288"/>
              <a:gd name="connsiteY22" fmla="*/ 1672872 h 1703851"/>
              <a:gd name="connsiteX23" fmla="*/ 1192611 w 1626288"/>
              <a:gd name="connsiteY23" fmla="*/ 1641893 h 1703851"/>
              <a:gd name="connsiteX24" fmla="*/ 1223588 w 1626288"/>
              <a:gd name="connsiteY24" fmla="*/ 1595424 h 1703851"/>
              <a:gd name="connsiteX25" fmla="*/ 1316519 w 1626288"/>
              <a:gd name="connsiteY25" fmla="*/ 1517977 h 1703851"/>
              <a:gd name="connsiteX26" fmla="*/ 1347496 w 1626288"/>
              <a:gd name="connsiteY26" fmla="*/ 1471508 h 1703851"/>
              <a:gd name="connsiteX27" fmla="*/ 1393961 w 1626288"/>
              <a:gd name="connsiteY27" fmla="*/ 1409550 h 1703851"/>
              <a:gd name="connsiteX28" fmla="*/ 1409450 w 1626288"/>
              <a:gd name="connsiteY28" fmla="*/ 1363081 h 1703851"/>
              <a:gd name="connsiteX29" fmla="*/ 1471404 w 1626288"/>
              <a:gd name="connsiteY29" fmla="*/ 1270144 h 1703851"/>
              <a:gd name="connsiteX30" fmla="*/ 1486892 w 1626288"/>
              <a:gd name="connsiteY30" fmla="*/ 1223675 h 1703851"/>
              <a:gd name="connsiteX31" fmla="*/ 1548846 w 1626288"/>
              <a:gd name="connsiteY31" fmla="*/ 1130738 h 1703851"/>
              <a:gd name="connsiteX32" fmla="*/ 1610800 w 1626288"/>
              <a:gd name="connsiteY32" fmla="*/ 913884 h 1703851"/>
              <a:gd name="connsiteX33" fmla="*/ 1626288 w 1626288"/>
              <a:gd name="connsiteY33" fmla="*/ 867415 h 1703851"/>
              <a:gd name="connsiteX34" fmla="*/ 1610800 w 1626288"/>
              <a:gd name="connsiteY34" fmla="*/ 480177 h 1703851"/>
              <a:gd name="connsiteX35" fmla="*/ 1533357 w 1626288"/>
              <a:gd name="connsiteY35" fmla="*/ 340771 h 1703851"/>
              <a:gd name="connsiteX36" fmla="*/ 1440427 w 1626288"/>
              <a:gd name="connsiteY36" fmla="*/ 278812 h 1703851"/>
              <a:gd name="connsiteX37" fmla="*/ 1347496 w 1626288"/>
              <a:gd name="connsiteY37" fmla="*/ 201365 h 1703851"/>
              <a:gd name="connsiteX38" fmla="*/ 1332007 w 1626288"/>
              <a:gd name="connsiteY38" fmla="*/ 154896 h 1703851"/>
              <a:gd name="connsiteX39" fmla="*/ 1146146 w 1626288"/>
              <a:gd name="connsiteY39" fmla="*/ 61959 h 1703851"/>
              <a:gd name="connsiteX40" fmla="*/ 1099681 w 1626288"/>
              <a:gd name="connsiteY40" fmla="*/ 46469 h 1703851"/>
              <a:gd name="connsiteX41" fmla="*/ 929308 w 1626288"/>
              <a:gd name="connsiteY41" fmla="*/ 30980 h 170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26288" h="1703851">
                <a:moveTo>
                  <a:pt x="1006750" y="30980"/>
                </a:moveTo>
                <a:cubicBezTo>
                  <a:pt x="960285" y="25817"/>
                  <a:pt x="913562" y="22600"/>
                  <a:pt x="867354" y="15490"/>
                </a:cubicBezTo>
                <a:cubicBezTo>
                  <a:pt x="846315" y="12253"/>
                  <a:pt x="826687" y="0"/>
                  <a:pt x="805400" y="0"/>
                </a:cubicBezTo>
                <a:cubicBezTo>
                  <a:pt x="691701" y="0"/>
                  <a:pt x="578236" y="10327"/>
                  <a:pt x="464654" y="15490"/>
                </a:cubicBezTo>
                <a:cubicBezTo>
                  <a:pt x="433677" y="30980"/>
                  <a:pt x="399061" y="40695"/>
                  <a:pt x="371723" y="61959"/>
                </a:cubicBezTo>
                <a:cubicBezTo>
                  <a:pt x="351346" y="77809"/>
                  <a:pt x="343511" y="105662"/>
                  <a:pt x="325258" y="123917"/>
                </a:cubicBezTo>
                <a:cubicBezTo>
                  <a:pt x="187651" y="261535"/>
                  <a:pt x="343777" y="49667"/>
                  <a:pt x="201350" y="263323"/>
                </a:cubicBezTo>
                <a:lnTo>
                  <a:pt x="139396" y="356260"/>
                </a:lnTo>
                <a:lnTo>
                  <a:pt x="108419" y="402729"/>
                </a:lnTo>
                <a:cubicBezTo>
                  <a:pt x="71284" y="514142"/>
                  <a:pt x="116338" y="375010"/>
                  <a:pt x="77442" y="511156"/>
                </a:cubicBezTo>
                <a:cubicBezTo>
                  <a:pt x="72957" y="526855"/>
                  <a:pt x="65914" y="541784"/>
                  <a:pt x="61954" y="557624"/>
                </a:cubicBezTo>
                <a:cubicBezTo>
                  <a:pt x="55569" y="583165"/>
                  <a:pt x="52176" y="609372"/>
                  <a:pt x="46465" y="635072"/>
                </a:cubicBezTo>
                <a:cubicBezTo>
                  <a:pt x="33498" y="693427"/>
                  <a:pt x="32738" y="691746"/>
                  <a:pt x="15488" y="743499"/>
                </a:cubicBezTo>
                <a:cubicBezTo>
                  <a:pt x="10325" y="774478"/>
                  <a:pt x="0" y="805030"/>
                  <a:pt x="0" y="836436"/>
                </a:cubicBezTo>
                <a:cubicBezTo>
                  <a:pt x="0" y="960460"/>
                  <a:pt x="6652" y="1084477"/>
                  <a:pt x="15488" y="1208186"/>
                </a:cubicBezTo>
                <a:cubicBezTo>
                  <a:pt x="18981" y="1257097"/>
                  <a:pt x="55940" y="1338419"/>
                  <a:pt x="92931" y="1363081"/>
                </a:cubicBezTo>
                <a:cubicBezTo>
                  <a:pt x="108419" y="1373407"/>
                  <a:pt x="125096" y="1382142"/>
                  <a:pt x="139396" y="1394060"/>
                </a:cubicBezTo>
                <a:cubicBezTo>
                  <a:pt x="259718" y="1494337"/>
                  <a:pt x="102808" y="1385486"/>
                  <a:pt x="247815" y="1486998"/>
                </a:cubicBezTo>
                <a:cubicBezTo>
                  <a:pt x="278315" y="1508349"/>
                  <a:pt x="314421" y="1522629"/>
                  <a:pt x="340746" y="1548956"/>
                </a:cubicBezTo>
                <a:cubicBezTo>
                  <a:pt x="371723" y="1579935"/>
                  <a:pt x="397226" y="1617591"/>
                  <a:pt x="433677" y="1641893"/>
                </a:cubicBezTo>
                <a:cubicBezTo>
                  <a:pt x="449165" y="1652219"/>
                  <a:pt x="462004" y="1668686"/>
                  <a:pt x="480142" y="1672872"/>
                </a:cubicBezTo>
                <a:cubicBezTo>
                  <a:pt x="520850" y="1682267"/>
                  <a:pt x="843432" y="1703249"/>
                  <a:pt x="851865" y="1703851"/>
                </a:cubicBezTo>
                <a:cubicBezTo>
                  <a:pt x="858519" y="1703407"/>
                  <a:pt x="1076616" y="1702673"/>
                  <a:pt x="1146146" y="1672872"/>
                </a:cubicBezTo>
                <a:cubicBezTo>
                  <a:pt x="1163256" y="1665539"/>
                  <a:pt x="1177123" y="1652219"/>
                  <a:pt x="1192611" y="1641893"/>
                </a:cubicBezTo>
                <a:cubicBezTo>
                  <a:pt x="1202937" y="1626403"/>
                  <a:pt x="1210425" y="1608588"/>
                  <a:pt x="1223588" y="1595424"/>
                </a:cubicBezTo>
                <a:cubicBezTo>
                  <a:pt x="1345422" y="1473582"/>
                  <a:pt x="1189652" y="1670229"/>
                  <a:pt x="1316519" y="1517977"/>
                </a:cubicBezTo>
                <a:cubicBezTo>
                  <a:pt x="1328436" y="1503676"/>
                  <a:pt x="1336676" y="1486657"/>
                  <a:pt x="1347496" y="1471508"/>
                </a:cubicBezTo>
                <a:cubicBezTo>
                  <a:pt x="1362500" y="1450501"/>
                  <a:pt x="1378473" y="1430203"/>
                  <a:pt x="1393961" y="1409550"/>
                </a:cubicBezTo>
                <a:cubicBezTo>
                  <a:pt x="1399124" y="1394060"/>
                  <a:pt x="1401521" y="1377354"/>
                  <a:pt x="1409450" y="1363081"/>
                </a:cubicBezTo>
                <a:cubicBezTo>
                  <a:pt x="1427530" y="1330534"/>
                  <a:pt x="1471404" y="1270144"/>
                  <a:pt x="1471404" y="1270144"/>
                </a:cubicBezTo>
                <a:cubicBezTo>
                  <a:pt x="1476567" y="1254654"/>
                  <a:pt x="1478963" y="1237948"/>
                  <a:pt x="1486892" y="1223675"/>
                </a:cubicBezTo>
                <a:cubicBezTo>
                  <a:pt x="1504972" y="1191128"/>
                  <a:pt x="1548846" y="1130738"/>
                  <a:pt x="1548846" y="1130738"/>
                </a:cubicBezTo>
                <a:cubicBezTo>
                  <a:pt x="1587745" y="975131"/>
                  <a:pt x="1566358" y="1047221"/>
                  <a:pt x="1610800" y="913884"/>
                </a:cubicBezTo>
                <a:lnTo>
                  <a:pt x="1626288" y="867415"/>
                </a:lnTo>
                <a:cubicBezTo>
                  <a:pt x="1621125" y="738336"/>
                  <a:pt x="1623242" y="608759"/>
                  <a:pt x="1610800" y="480177"/>
                </a:cubicBezTo>
                <a:cubicBezTo>
                  <a:pt x="1604396" y="414001"/>
                  <a:pt x="1581783" y="378438"/>
                  <a:pt x="1533357" y="340771"/>
                </a:cubicBezTo>
                <a:cubicBezTo>
                  <a:pt x="1503970" y="317913"/>
                  <a:pt x="1466752" y="305138"/>
                  <a:pt x="1440427" y="278812"/>
                </a:cubicBezTo>
                <a:cubicBezTo>
                  <a:pt x="1380798" y="219181"/>
                  <a:pt x="1412186" y="244495"/>
                  <a:pt x="1347496" y="201365"/>
                </a:cubicBezTo>
                <a:cubicBezTo>
                  <a:pt x="1342333" y="185875"/>
                  <a:pt x="1343552" y="166442"/>
                  <a:pt x="1332007" y="154896"/>
                </a:cubicBezTo>
                <a:cubicBezTo>
                  <a:pt x="1271957" y="94841"/>
                  <a:pt x="1221731" y="87156"/>
                  <a:pt x="1146146" y="61959"/>
                </a:cubicBezTo>
                <a:cubicBezTo>
                  <a:pt x="1130658" y="56796"/>
                  <a:pt x="1115881" y="48494"/>
                  <a:pt x="1099681" y="46469"/>
                </a:cubicBezTo>
                <a:cubicBezTo>
                  <a:pt x="960404" y="29059"/>
                  <a:pt x="1017397" y="30980"/>
                  <a:pt x="929308" y="309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7330" y="2396642"/>
            <a:ext cx="1052073" cy="152827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98939" y="428574"/>
            <a:ext cx="1626288" cy="1703851"/>
          </a:xfrm>
          <a:custGeom>
            <a:avLst/>
            <a:gdLst>
              <a:gd name="connsiteX0" fmla="*/ 1006750 w 1626288"/>
              <a:gd name="connsiteY0" fmla="*/ 30980 h 1703851"/>
              <a:gd name="connsiteX1" fmla="*/ 867354 w 1626288"/>
              <a:gd name="connsiteY1" fmla="*/ 15490 h 1703851"/>
              <a:gd name="connsiteX2" fmla="*/ 805400 w 1626288"/>
              <a:gd name="connsiteY2" fmla="*/ 0 h 1703851"/>
              <a:gd name="connsiteX3" fmla="*/ 464654 w 1626288"/>
              <a:gd name="connsiteY3" fmla="*/ 15490 h 1703851"/>
              <a:gd name="connsiteX4" fmla="*/ 371723 w 1626288"/>
              <a:gd name="connsiteY4" fmla="*/ 61959 h 1703851"/>
              <a:gd name="connsiteX5" fmla="*/ 325258 w 1626288"/>
              <a:gd name="connsiteY5" fmla="*/ 123917 h 1703851"/>
              <a:gd name="connsiteX6" fmla="*/ 201350 w 1626288"/>
              <a:gd name="connsiteY6" fmla="*/ 263323 h 1703851"/>
              <a:gd name="connsiteX7" fmla="*/ 139396 w 1626288"/>
              <a:gd name="connsiteY7" fmla="*/ 356260 h 1703851"/>
              <a:gd name="connsiteX8" fmla="*/ 108419 w 1626288"/>
              <a:gd name="connsiteY8" fmla="*/ 402729 h 1703851"/>
              <a:gd name="connsiteX9" fmla="*/ 77442 w 1626288"/>
              <a:gd name="connsiteY9" fmla="*/ 511156 h 1703851"/>
              <a:gd name="connsiteX10" fmla="*/ 61954 w 1626288"/>
              <a:gd name="connsiteY10" fmla="*/ 557624 h 1703851"/>
              <a:gd name="connsiteX11" fmla="*/ 46465 w 1626288"/>
              <a:gd name="connsiteY11" fmla="*/ 635072 h 1703851"/>
              <a:gd name="connsiteX12" fmla="*/ 15488 w 1626288"/>
              <a:gd name="connsiteY12" fmla="*/ 743499 h 1703851"/>
              <a:gd name="connsiteX13" fmla="*/ 0 w 1626288"/>
              <a:gd name="connsiteY13" fmla="*/ 836436 h 1703851"/>
              <a:gd name="connsiteX14" fmla="*/ 15488 w 1626288"/>
              <a:gd name="connsiteY14" fmla="*/ 1208186 h 1703851"/>
              <a:gd name="connsiteX15" fmla="*/ 92931 w 1626288"/>
              <a:gd name="connsiteY15" fmla="*/ 1363081 h 1703851"/>
              <a:gd name="connsiteX16" fmla="*/ 139396 w 1626288"/>
              <a:gd name="connsiteY16" fmla="*/ 1394060 h 1703851"/>
              <a:gd name="connsiteX17" fmla="*/ 247815 w 1626288"/>
              <a:gd name="connsiteY17" fmla="*/ 1486998 h 1703851"/>
              <a:gd name="connsiteX18" fmla="*/ 340746 w 1626288"/>
              <a:gd name="connsiteY18" fmla="*/ 1548956 h 1703851"/>
              <a:gd name="connsiteX19" fmla="*/ 433677 w 1626288"/>
              <a:gd name="connsiteY19" fmla="*/ 1641893 h 1703851"/>
              <a:gd name="connsiteX20" fmla="*/ 480142 w 1626288"/>
              <a:gd name="connsiteY20" fmla="*/ 1672872 h 1703851"/>
              <a:gd name="connsiteX21" fmla="*/ 851865 w 1626288"/>
              <a:gd name="connsiteY21" fmla="*/ 1703851 h 1703851"/>
              <a:gd name="connsiteX22" fmla="*/ 1146146 w 1626288"/>
              <a:gd name="connsiteY22" fmla="*/ 1672872 h 1703851"/>
              <a:gd name="connsiteX23" fmla="*/ 1192611 w 1626288"/>
              <a:gd name="connsiteY23" fmla="*/ 1641893 h 1703851"/>
              <a:gd name="connsiteX24" fmla="*/ 1223588 w 1626288"/>
              <a:gd name="connsiteY24" fmla="*/ 1595424 h 1703851"/>
              <a:gd name="connsiteX25" fmla="*/ 1316519 w 1626288"/>
              <a:gd name="connsiteY25" fmla="*/ 1517977 h 1703851"/>
              <a:gd name="connsiteX26" fmla="*/ 1347496 w 1626288"/>
              <a:gd name="connsiteY26" fmla="*/ 1471508 h 1703851"/>
              <a:gd name="connsiteX27" fmla="*/ 1393961 w 1626288"/>
              <a:gd name="connsiteY27" fmla="*/ 1409550 h 1703851"/>
              <a:gd name="connsiteX28" fmla="*/ 1409450 w 1626288"/>
              <a:gd name="connsiteY28" fmla="*/ 1363081 h 1703851"/>
              <a:gd name="connsiteX29" fmla="*/ 1471404 w 1626288"/>
              <a:gd name="connsiteY29" fmla="*/ 1270144 h 1703851"/>
              <a:gd name="connsiteX30" fmla="*/ 1486892 w 1626288"/>
              <a:gd name="connsiteY30" fmla="*/ 1223675 h 1703851"/>
              <a:gd name="connsiteX31" fmla="*/ 1548846 w 1626288"/>
              <a:gd name="connsiteY31" fmla="*/ 1130738 h 1703851"/>
              <a:gd name="connsiteX32" fmla="*/ 1610800 w 1626288"/>
              <a:gd name="connsiteY32" fmla="*/ 913884 h 1703851"/>
              <a:gd name="connsiteX33" fmla="*/ 1626288 w 1626288"/>
              <a:gd name="connsiteY33" fmla="*/ 867415 h 1703851"/>
              <a:gd name="connsiteX34" fmla="*/ 1610800 w 1626288"/>
              <a:gd name="connsiteY34" fmla="*/ 480177 h 1703851"/>
              <a:gd name="connsiteX35" fmla="*/ 1533357 w 1626288"/>
              <a:gd name="connsiteY35" fmla="*/ 340771 h 1703851"/>
              <a:gd name="connsiteX36" fmla="*/ 1440427 w 1626288"/>
              <a:gd name="connsiteY36" fmla="*/ 278812 h 1703851"/>
              <a:gd name="connsiteX37" fmla="*/ 1347496 w 1626288"/>
              <a:gd name="connsiteY37" fmla="*/ 201365 h 1703851"/>
              <a:gd name="connsiteX38" fmla="*/ 1332007 w 1626288"/>
              <a:gd name="connsiteY38" fmla="*/ 154896 h 1703851"/>
              <a:gd name="connsiteX39" fmla="*/ 1146146 w 1626288"/>
              <a:gd name="connsiteY39" fmla="*/ 61959 h 1703851"/>
              <a:gd name="connsiteX40" fmla="*/ 1099681 w 1626288"/>
              <a:gd name="connsiteY40" fmla="*/ 46469 h 1703851"/>
              <a:gd name="connsiteX41" fmla="*/ 929308 w 1626288"/>
              <a:gd name="connsiteY41" fmla="*/ 30980 h 170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26288" h="1703851">
                <a:moveTo>
                  <a:pt x="1006750" y="30980"/>
                </a:moveTo>
                <a:cubicBezTo>
                  <a:pt x="960285" y="25817"/>
                  <a:pt x="913562" y="22600"/>
                  <a:pt x="867354" y="15490"/>
                </a:cubicBezTo>
                <a:cubicBezTo>
                  <a:pt x="846315" y="12253"/>
                  <a:pt x="826687" y="0"/>
                  <a:pt x="805400" y="0"/>
                </a:cubicBezTo>
                <a:cubicBezTo>
                  <a:pt x="691701" y="0"/>
                  <a:pt x="578236" y="10327"/>
                  <a:pt x="464654" y="15490"/>
                </a:cubicBezTo>
                <a:cubicBezTo>
                  <a:pt x="433677" y="30980"/>
                  <a:pt x="399061" y="40695"/>
                  <a:pt x="371723" y="61959"/>
                </a:cubicBezTo>
                <a:cubicBezTo>
                  <a:pt x="351346" y="77809"/>
                  <a:pt x="343511" y="105662"/>
                  <a:pt x="325258" y="123917"/>
                </a:cubicBezTo>
                <a:cubicBezTo>
                  <a:pt x="187651" y="261535"/>
                  <a:pt x="343777" y="49667"/>
                  <a:pt x="201350" y="263323"/>
                </a:cubicBezTo>
                <a:lnTo>
                  <a:pt x="139396" y="356260"/>
                </a:lnTo>
                <a:lnTo>
                  <a:pt x="108419" y="402729"/>
                </a:lnTo>
                <a:cubicBezTo>
                  <a:pt x="71284" y="514142"/>
                  <a:pt x="116338" y="375010"/>
                  <a:pt x="77442" y="511156"/>
                </a:cubicBezTo>
                <a:cubicBezTo>
                  <a:pt x="72957" y="526855"/>
                  <a:pt x="65914" y="541784"/>
                  <a:pt x="61954" y="557624"/>
                </a:cubicBezTo>
                <a:cubicBezTo>
                  <a:pt x="55569" y="583165"/>
                  <a:pt x="52176" y="609372"/>
                  <a:pt x="46465" y="635072"/>
                </a:cubicBezTo>
                <a:cubicBezTo>
                  <a:pt x="33498" y="693427"/>
                  <a:pt x="32738" y="691746"/>
                  <a:pt x="15488" y="743499"/>
                </a:cubicBezTo>
                <a:cubicBezTo>
                  <a:pt x="10325" y="774478"/>
                  <a:pt x="0" y="805030"/>
                  <a:pt x="0" y="836436"/>
                </a:cubicBezTo>
                <a:cubicBezTo>
                  <a:pt x="0" y="960460"/>
                  <a:pt x="6652" y="1084477"/>
                  <a:pt x="15488" y="1208186"/>
                </a:cubicBezTo>
                <a:cubicBezTo>
                  <a:pt x="18981" y="1257097"/>
                  <a:pt x="55940" y="1338419"/>
                  <a:pt x="92931" y="1363081"/>
                </a:cubicBezTo>
                <a:cubicBezTo>
                  <a:pt x="108419" y="1373407"/>
                  <a:pt x="125096" y="1382142"/>
                  <a:pt x="139396" y="1394060"/>
                </a:cubicBezTo>
                <a:cubicBezTo>
                  <a:pt x="259718" y="1494337"/>
                  <a:pt x="102808" y="1385486"/>
                  <a:pt x="247815" y="1486998"/>
                </a:cubicBezTo>
                <a:cubicBezTo>
                  <a:pt x="278315" y="1508349"/>
                  <a:pt x="314421" y="1522629"/>
                  <a:pt x="340746" y="1548956"/>
                </a:cubicBezTo>
                <a:cubicBezTo>
                  <a:pt x="371723" y="1579935"/>
                  <a:pt x="397226" y="1617591"/>
                  <a:pt x="433677" y="1641893"/>
                </a:cubicBezTo>
                <a:cubicBezTo>
                  <a:pt x="449165" y="1652219"/>
                  <a:pt x="462004" y="1668686"/>
                  <a:pt x="480142" y="1672872"/>
                </a:cubicBezTo>
                <a:cubicBezTo>
                  <a:pt x="520850" y="1682267"/>
                  <a:pt x="843432" y="1703249"/>
                  <a:pt x="851865" y="1703851"/>
                </a:cubicBezTo>
                <a:cubicBezTo>
                  <a:pt x="858519" y="1703407"/>
                  <a:pt x="1076616" y="1702673"/>
                  <a:pt x="1146146" y="1672872"/>
                </a:cubicBezTo>
                <a:cubicBezTo>
                  <a:pt x="1163256" y="1665539"/>
                  <a:pt x="1177123" y="1652219"/>
                  <a:pt x="1192611" y="1641893"/>
                </a:cubicBezTo>
                <a:cubicBezTo>
                  <a:pt x="1202937" y="1626403"/>
                  <a:pt x="1210425" y="1608588"/>
                  <a:pt x="1223588" y="1595424"/>
                </a:cubicBezTo>
                <a:cubicBezTo>
                  <a:pt x="1345422" y="1473582"/>
                  <a:pt x="1189652" y="1670229"/>
                  <a:pt x="1316519" y="1517977"/>
                </a:cubicBezTo>
                <a:cubicBezTo>
                  <a:pt x="1328436" y="1503676"/>
                  <a:pt x="1336676" y="1486657"/>
                  <a:pt x="1347496" y="1471508"/>
                </a:cubicBezTo>
                <a:cubicBezTo>
                  <a:pt x="1362500" y="1450501"/>
                  <a:pt x="1378473" y="1430203"/>
                  <a:pt x="1393961" y="1409550"/>
                </a:cubicBezTo>
                <a:cubicBezTo>
                  <a:pt x="1399124" y="1394060"/>
                  <a:pt x="1401521" y="1377354"/>
                  <a:pt x="1409450" y="1363081"/>
                </a:cubicBezTo>
                <a:cubicBezTo>
                  <a:pt x="1427530" y="1330534"/>
                  <a:pt x="1471404" y="1270144"/>
                  <a:pt x="1471404" y="1270144"/>
                </a:cubicBezTo>
                <a:cubicBezTo>
                  <a:pt x="1476567" y="1254654"/>
                  <a:pt x="1478963" y="1237948"/>
                  <a:pt x="1486892" y="1223675"/>
                </a:cubicBezTo>
                <a:cubicBezTo>
                  <a:pt x="1504972" y="1191128"/>
                  <a:pt x="1548846" y="1130738"/>
                  <a:pt x="1548846" y="1130738"/>
                </a:cubicBezTo>
                <a:cubicBezTo>
                  <a:pt x="1587745" y="975131"/>
                  <a:pt x="1566358" y="1047221"/>
                  <a:pt x="1610800" y="913884"/>
                </a:cubicBezTo>
                <a:lnTo>
                  <a:pt x="1626288" y="867415"/>
                </a:lnTo>
                <a:cubicBezTo>
                  <a:pt x="1621125" y="738336"/>
                  <a:pt x="1623242" y="608759"/>
                  <a:pt x="1610800" y="480177"/>
                </a:cubicBezTo>
                <a:cubicBezTo>
                  <a:pt x="1604396" y="414001"/>
                  <a:pt x="1581783" y="378438"/>
                  <a:pt x="1533357" y="340771"/>
                </a:cubicBezTo>
                <a:cubicBezTo>
                  <a:pt x="1503970" y="317913"/>
                  <a:pt x="1466752" y="305138"/>
                  <a:pt x="1440427" y="278812"/>
                </a:cubicBezTo>
                <a:cubicBezTo>
                  <a:pt x="1380798" y="219181"/>
                  <a:pt x="1412186" y="244495"/>
                  <a:pt x="1347496" y="201365"/>
                </a:cubicBezTo>
                <a:cubicBezTo>
                  <a:pt x="1342333" y="185875"/>
                  <a:pt x="1343552" y="166442"/>
                  <a:pt x="1332007" y="154896"/>
                </a:cubicBezTo>
                <a:cubicBezTo>
                  <a:pt x="1271957" y="94841"/>
                  <a:pt x="1221731" y="87156"/>
                  <a:pt x="1146146" y="61959"/>
                </a:cubicBezTo>
                <a:cubicBezTo>
                  <a:pt x="1130658" y="56796"/>
                  <a:pt x="1115881" y="48494"/>
                  <a:pt x="1099681" y="46469"/>
                </a:cubicBezTo>
                <a:cubicBezTo>
                  <a:pt x="960404" y="29059"/>
                  <a:pt x="1017397" y="30980"/>
                  <a:pt x="929308" y="309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11950" y="548252"/>
            <a:ext cx="1052073" cy="152827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54579" y="4645366"/>
            <a:ext cx="1626288" cy="1584173"/>
            <a:chOff x="6954319" y="2276964"/>
            <a:chExt cx="1626288" cy="1703851"/>
          </a:xfrm>
        </p:grpSpPr>
        <p:sp>
          <p:nvSpPr>
            <p:cNvPr id="30" name="Freeform 29"/>
            <p:cNvSpPr/>
            <p:nvPr/>
          </p:nvSpPr>
          <p:spPr>
            <a:xfrm>
              <a:off x="6954319" y="2276964"/>
              <a:ext cx="1626288" cy="1703851"/>
            </a:xfrm>
            <a:custGeom>
              <a:avLst/>
              <a:gdLst>
                <a:gd name="connsiteX0" fmla="*/ 1006750 w 1626288"/>
                <a:gd name="connsiteY0" fmla="*/ 30980 h 1703851"/>
                <a:gd name="connsiteX1" fmla="*/ 867354 w 1626288"/>
                <a:gd name="connsiteY1" fmla="*/ 15490 h 1703851"/>
                <a:gd name="connsiteX2" fmla="*/ 805400 w 1626288"/>
                <a:gd name="connsiteY2" fmla="*/ 0 h 1703851"/>
                <a:gd name="connsiteX3" fmla="*/ 464654 w 1626288"/>
                <a:gd name="connsiteY3" fmla="*/ 15490 h 1703851"/>
                <a:gd name="connsiteX4" fmla="*/ 371723 w 1626288"/>
                <a:gd name="connsiteY4" fmla="*/ 61959 h 1703851"/>
                <a:gd name="connsiteX5" fmla="*/ 325258 w 1626288"/>
                <a:gd name="connsiteY5" fmla="*/ 123917 h 1703851"/>
                <a:gd name="connsiteX6" fmla="*/ 201350 w 1626288"/>
                <a:gd name="connsiteY6" fmla="*/ 263323 h 1703851"/>
                <a:gd name="connsiteX7" fmla="*/ 139396 w 1626288"/>
                <a:gd name="connsiteY7" fmla="*/ 356260 h 1703851"/>
                <a:gd name="connsiteX8" fmla="*/ 108419 w 1626288"/>
                <a:gd name="connsiteY8" fmla="*/ 402729 h 1703851"/>
                <a:gd name="connsiteX9" fmla="*/ 77442 w 1626288"/>
                <a:gd name="connsiteY9" fmla="*/ 511156 h 1703851"/>
                <a:gd name="connsiteX10" fmla="*/ 61954 w 1626288"/>
                <a:gd name="connsiteY10" fmla="*/ 557624 h 1703851"/>
                <a:gd name="connsiteX11" fmla="*/ 46465 w 1626288"/>
                <a:gd name="connsiteY11" fmla="*/ 635072 h 1703851"/>
                <a:gd name="connsiteX12" fmla="*/ 15488 w 1626288"/>
                <a:gd name="connsiteY12" fmla="*/ 743499 h 1703851"/>
                <a:gd name="connsiteX13" fmla="*/ 0 w 1626288"/>
                <a:gd name="connsiteY13" fmla="*/ 836436 h 1703851"/>
                <a:gd name="connsiteX14" fmla="*/ 15488 w 1626288"/>
                <a:gd name="connsiteY14" fmla="*/ 1208186 h 1703851"/>
                <a:gd name="connsiteX15" fmla="*/ 92931 w 1626288"/>
                <a:gd name="connsiteY15" fmla="*/ 1363081 h 1703851"/>
                <a:gd name="connsiteX16" fmla="*/ 139396 w 1626288"/>
                <a:gd name="connsiteY16" fmla="*/ 1394060 h 1703851"/>
                <a:gd name="connsiteX17" fmla="*/ 247815 w 1626288"/>
                <a:gd name="connsiteY17" fmla="*/ 1486998 h 1703851"/>
                <a:gd name="connsiteX18" fmla="*/ 340746 w 1626288"/>
                <a:gd name="connsiteY18" fmla="*/ 1548956 h 1703851"/>
                <a:gd name="connsiteX19" fmla="*/ 433677 w 1626288"/>
                <a:gd name="connsiteY19" fmla="*/ 1641893 h 1703851"/>
                <a:gd name="connsiteX20" fmla="*/ 480142 w 1626288"/>
                <a:gd name="connsiteY20" fmla="*/ 1672872 h 1703851"/>
                <a:gd name="connsiteX21" fmla="*/ 851865 w 1626288"/>
                <a:gd name="connsiteY21" fmla="*/ 1703851 h 1703851"/>
                <a:gd name="connsiteX22" fmla="*/ 1146146 w 1626288"/>
                <a:gd name="connsiteY22" fmla="*/ 1672872 h 1703851"/>
                <a:gd name="connsiteX23" fmla="*/ 1192611 w 1626288"/>
                <a:gd name="connsiteY23" fmla="*/ 1641893 h 1703851"/>
                <a:gd name="connsiteX24" fmla="*/ 1223588 w 1626288"/>
                <a:gd name="connsiteY24" fmla="*/ 1595424 h 1703851"/>
                <a:gd name="connsiteX25" fmla="*/ 1316519 w 1626288"/>
                <a:gd name="connsiteY25" fmla="*/ 1517977 h 1703851"/>
                <a:gd name="connsiteX26" fmla="*/ 1347496 w 1626288"/>
                <a:gd name="connsiteY26" fmla="*/ 1471508 h 1703851"/>
                <a:gd name="connsiteX27" fmla="*/ 1393961 w 1626288"/>
                <a:gd name="connsiteY27" fmla="*/ 1409550 h 1703851"/>
                <a:gd name="connsiteX28" fmla="*/ 1409450 w 1626288"/>
                <a:gd name="connsiteY28" fmla="*/ 1363081 h 1703851"/>
                <a:gd name="connsiteX29" fmla="*/ 1471404 w 1626288"/>
                <a:gd name="connsiteY29" fmla="*/ 1270144 h 1703851"/>
                <a:gd name="connsiteX30" fmla="*/ 1486892 w 1626288"/>
                <a:gd name="connsiteY30" fmla="*/ 1223675 h 1703851"/>
                <a:gd name="connsiteX31" fmla="*/ 1548846 w 1626288"/>
                <a:gd name="connsiteY31" fmla="*/ 1130738 h 1703851"/>
                <a:gd name="connsiteX32" fmla="*/ 1610800 w 1626288"/>
                <a:gd name="connsiteY32" fmla="*/ 913884 h 1703851"/>
                <a:gd name="connsiteX33" fmla="*/ 1626288 w 1626288"/>
                <a:gd name="connsiteY33" fmla="*/ 867415 h 1703851"/>
                <a:gd name="connsiteX34" fmla="*/ 1610800 w 1626288"/>
                <a:gd name="connsiteY34" fmla="*/ 480177 h 1703851"/>
                <a:gd name="connsiteX35" fmla="*/ 1533357 w 1626288"/>
                <a:gd name="connsiteY35" fmla="*/ 340771 h 1703851"/>
                <a:gd name="connsiteX36" fmla="*/ 1440427 w 1626288"/>
                <a:gd name="connsiteY36" fmla="*/ 278812 h 1703851"/>
                <a:gd name="connsiteX37" fmla="*/ 1347496 w 1626288"/>
                <a:gd name="connsiteY37" fmla="*/ 201365 h 1703851"/>
                <a:gd name="connsiteX38" fmla="*/ 1332007 w 1626288"/>
                <a:gd name="connsiteY38" fmla="*/ 154896 h 1703851"/>
                <a:gd name="connsiteX39" fmla="*/ 1146146 w 1626288"/>
                <a:gd name="connsiteY39" fmla="*/ 61959 h 1703851"/>
                <a:gd name="connsiteX40" fmla="*/ 1099681 w 1626288"/>
                <a:gd name="connsiteY40" fmla="*/ 46469 h 1703851"/>
                <a:gd name="connsiteX41" fmla="*/ 929308 w 1626288"/>
                <a:gd name="connsiteY41" fmla="*/ 30980 h 170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26288" h="1703851">
                  <a:moveTo>
                    <a:pt x="1006750" y="30980"/>
                  </a:moveTo>
                  <a:cubicBezTo>
                    <a:pt x="960285" y="25817"/>
                    <a:pt x="913562" y="22600"/>
                    <a:pt x="867354" y="15490"/>
                  </a:cubicBezTo>
                  <a:cubicBezTo>
                    <a:pt x="846315" y="12253"/>
                    <a:pt x="826687" y="0"/>
                    <a:pt x="805400" y="0"/>
                  </a:cubicBezTo>
                  <a:cubicBezTo>
                    <a:pt x="691701" y="0"/>
                    <a:pt x="578236" y="10327"/>
                    <a:pt x="464654" y="15490"/>
                  </a:cubicBezTo>
                  <a:cubicBezTo>
                    <a:pt x="433677" y="30980"/>
                    <a:pt x="399061" y="40695"/>
                    <a:pt x="371723" y="61959"/>
                  </a:cubicBezTo>
                  <a:cubicBezTo>
                    <a:pt x="351346" y="77809"/>
                    <a:pt x="343511" y="105662"/>
                    <a:pt x="325258" y="123917"/>
                  </a:cubicBezTo>
                  <a:cubicBezTo>
                    <a:pt x="187651" y="261535"/>
                    <a:pt x="343777" y="49667"/>
                    <a:pt x="201350" y="263323"/>
                  </a:cubicBezTo>
                  <a:lnTo>
                    <a:pt x="139396" y="356260"/>
                  </a:lnTo>
                  <a:lnTo>
                    <a:pt x="108419" y="402729"/>
                  </a:lnTo>
                  <a:cubicBezTo>
                    <a:pt x="71284" y="514142"/>
                    <a:pt x="116338" y="375010"/>
                    <a:pt x="77442" y="511156"/>
                  </a:cubicBezTo>
                  <a:cubicBezTo>
                    <a:pt x="72957" y="526855"/>
                    <a:pt x="65914" y="541784"/>
                    <a:pt x="61954" y="557624"/>
                  </a:cubicBezTo>
                  <a:cubicBezTo>
                    <a:pt x="55569" y="583165"/>
                    <a:pt x="52176" y="609372"/>
                    <a:pt x="46465" y="635072"/>
                  </a:cubicBezTo>
                  <a:cubicBezTo>
                    <a:pt x="33498" y="693427"/>
                    <a:pt x="32738" y="691746"/>
                    <a:pt x="15488" y="743499"/>
                  </a:cubicBezTo>
                  <a:cubicBezTo>
                    <a:pt x="10325" y="774478"/>
                    <a:pt x="0" y="805030"/>
                    <a:pt x="0" y="836436"/>
                  </a:cubicBezTo>
                  <a:cubicBezTo>
                    <a:pt x="0" y="960460"/>
                    <a:pt x="6652" y="1084477"/>
                    <a:pt x="15488" y="1208186"/>
                  </a:cubicBezTo>
                  <a:cubicBezTo>
                    <a:pt x="18981" y="1257097"/>
                    <a:pt x="55940" y="1338419"/>
                    <a:pt x="92931" y="1363081"/>
                  </a:cubicBezTo>
                  <a:cubicBezTo>
                    <a:pt x="108419" y="1373407"/>
                    <a:pt x="125096" y="1382142"/>
                    <a:pt x="139396" y="1394060"/>
                  </a:cubicBezTo>
                  <a:cubicBezTo>
                    <a:pt x="259718" y="1494337"/>
                    <a:pt x="102808" y="1385486"/>
                    <a:pt x="247815" y="1486998"/>
                  </a:cubicBezTo>
                  <a:cubicBezTo>
                    <a:pt x="278315" y="1508349"/>
                    <a:pt x="314421" y="1522629"/>
                    <a:pt x="340746" y="1548956"/>
                  </a:cubicBezTo>
                  <a:cubicBezTo>
                    <a:pt x="371723" y="1579935"/>
                    <a:pt x="397226" y="1617591"/>
                    <a:pt x="433677" y="1641893"/>
                  </a:cubicBezTo>
                  <a:cubicBezTo>
                    <a:pt x="449165" y="1652219"/>
                    <a:pt x="462004" y="1668686"/>
                    <a:pt x="480142" y="1672872"/>
                  </a:cubicBezTo>
                  <a:cubicBezTo>
                    <a:pt x="520850" y="1682267"/>
                    <a:pt x="843432" y="1703249"/>
                    <a:pt x="851865" y="1703851"/>
                  </a:cubicBezTo>
                  <a:cubicBezTo>
                    <a:pt x="858519" y="1703407"/>
                    <a:pt x="1076616" y="1702673"/>
                    <a:pt x="1146146" y="1672872"/>
                  </a:cubicBezTo>
                  <a:cubicBezTo>
                    <a:pt x="1163256" y="1665539"/>
                    <a:pt x="1177123" y="1652219"/>
                    <a:pt x="1192611" y="1641893"/>
                  </a:cubicBezTo>
                  <a:cubicBezTo>
                    <a:pt x="1202937" y="1626403"/>
                    <a:pt x="1210425" y="1608588"/>
                    <a:pt x="1223588" y="1595424"/>
                  </a:cubicBezTo>
                  <a:cubicBezTo>
                    <a:pt x="1345422" y="1473582"/>
                    <a:pt x="1189652" y="1670229"/>
                    <a:pt x="1316519" y="1517977"/>
                  </a:cubicBezTo>
                  <a:cubicBezTo>
                    <a:pt x="1328436" y="1503676"/>
                    <a:pt x="1336676" y="1486657"/>
                    <a:pt x="1347496" y="1471508"/>
                  </a:cubicBezTo>
                  <a:cubicBezTo>
                    <a:pt x="1362500" y="1450501"/>
                    <a:pt x="1378473" y="1430203"/>
                    <a:pt x="1393961" y="1409550"/>
                  </a:cubicBezTo>
                  <a:cubicBezTo>
                    <a:pt x="1399124" y="1394060"/>
                    <a:pt x="1401521" y="1377354"/>
                    <a:pt x="1409450" y="1363081"/>
                  </a:cubicBezTo>
                  <a:cubicBezTo>
                    <a:pt x="1427530" y="1330534"/>
                    <a:pt x="1471404" y="1270144"/>
                    <a:pt x="1471404" y="1270144"/>
                  </a:cubicBezTo>
                  <a:cubicBezTo>
                    <a:pt x="1476567" y="1254654"/>
                    <a:pt x="1478963" y="1237948"/>
                    <a:pt x="1486892" y="1223675"/>
                  </a:cubicBezTo>
                  <a:cubicBezTo>
                    <a:pt x="1504972" y="1191128"/>
                    <a:pt x="1548846" y="1130738"/>
                    <a:pt x="1548846" y="1130738"/>
                  </a:cubicBezTo>
                  <a:cubicBezTo>
                    <a:pt x="1587745" y="975131"/>
                    <a:pt x="1566358" y="1047221"/>
                    <a:pt x="1610800" y="913884"/>
                  </a:cubicBezTo>
                  <a:lnTo>
                    <a:pt x="1626288" y="867415"/>
                  </a:lnTo>
                  <a:cubicBezTo>
                    <a:pt x="1621125" y="738336"/>
                    <a:pt x="1623242" y="608759"/>
                    <a:pt x="1610800" y="480177"/>
                  </a:cubicBezTo>
                  <a:cubicBezTo>
                    <a:pt x="1604396" y="414001"/>
                    <a:pt x="1581783" y="378438"/>
                    <a:pt x="1533357" y="340771"/>
                  </a:cubicBezTo>
                  <a:cubicBezTo>
                    <a:pt x="1503970" y="317913"/>
                    <a:pt x="1466752" y="305138"/>
                    <a:pt x="1440427" y="278812"/>
                  </a:cubicBezTo>
                  <a:cubicBezTo>
                    <a:pt x="1380798" y="219181"/>
                    <a:pt x="1412186" y="244495"/>
                    <a:pt x="1347496" y="201365"/>
                  </a:cubicBezTo>
                  <a:cubicBezTo>
                    <a:pt x="1342333" y="185875"/>
                    <a:pt x="1343552" y="166442"/>
                    <a:pt x="1332007" y="154896"/>
                  </a:cubicBezTo>
                  <a:cubicBezTo>
                    <a:pt x="1271957" y="94841"/>
                    <a:pt x="1221731" y="87156"/>
                    <a:pt x="1146146" y="61959"/>
                  </a:cubicBezTo>
                  <a:cubicBezTo>
                    <a:pt x="1130658" y="56796"/>
                    <a:pt x="1115881" y="48494"/>
                    <a:pt x="1099681" y="46469"/>
                  </a:cubicBezTo>
                  <a:cubicBezTo>
                    <a:pt x="960404" y="29059"/>
                    <a:pt x="1017397" y="30980"/>
                    <a:pt x="929308" y="3098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67330" y="2396642"/>
              <a:ext cx="1052073" cy="152827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 rot="16200000">
            <a:off x="3788989" y="4936176"/>
            <a:ext cx="1626288" cy="1703851"/>
          </a:xfrm>
          <a:custGeom>
            <a:avLst/>
            <a:gdLst>
              <a:gd name="connsiteX0" fmla="*/ 1006750 w 1626288"/>
              <a:gd name="connsiteY0" fmla="*/ 30980 h 1703851"/>
              <a:gd name="connsiteX1" fmla="*/ 867354 w 1626288"/>
              <a:gd name="connsiteY1" fmla="*/ 15490 h 1703851"/>
              <a:gd name="connsiteX2" fmla="*/ 805400 w 1626288"/>
              <a:gd name="connsiteY2" fmla="*/ 0 h 1703851"/>
              <a:gd name="connsiteX3" fmla="*/ 464654 w 1626288"/>
              <a:gd name="connsiteY3" fmla="*/ 15490 h 1703851"/>
              <a:gd name="connsiteX4" fmla="*/ 371723 w 1626288"/>
              <a:gd name="connsiteY4" fmla="*/ 61959 h 1703851"/>
              <a:gd name="connsiteX5" fmla="*/ 325258 w 1626288"/>
              <a:gd name="connsiteY5" fmla="*/ 123917 h 1703851"/>
              <a:gd name="connsiteX6" fmla="*/ 201350 w 1626288"/>
              <a:gd name="connsiteY6" fmla="*/ 263323 h 1703851"/>
              <a:gd name="connsiteX7" fmla="*/ 139396 w 1626288"/>
              <a:gd name="connsiteY7" fmla="*/ 356260 h 1703851"/>
              <a:gd name="connsiteX8" fmla="*/ 108419 w 1626288"/>
              <a:gd name="connsiteY8" fmla="*/ 402729 h 1703851"/>
              <a:gd name="connsiteX9" fmla="*/ 77442 w 1626288"/>
              <a:gd name="connsiteY9" fmla="*/ 511156 h 1703851"/>
              <a:gd name="connsiteX10" fmla="*/ 61954 w 1626288"/>
              <a:gd name="connsiteY10" fmla="*/ 557624 h 1703851"/>
              <a:gd name="connsiteX11" fmla="*/ 46465 w 1626288"/>
              <a:gd name="connsiteY11" fmla="*/ 635072 h 1703851"/>
              <a:gd name="connsiteX12" fmla="*/ 15488 w 1626288"/>
              <a:gd name="connsiteY12" fmla="*/ 743499 h 1703851"/>
              <a:gd name="connsiteX13" fmla="*/ 0 w 1626288"/>
              <a:gd name="connsiteY13" fmla="*/ 836436 h 1703851"/>
              <a:gd name="connsiteX14" fmla="*/ 15488 w 1626288"/>
              <a:gd name="connsiteY14" fmla="*/ 1208186 h 1703851"/>
              <a:gd name="connsiteX15" fmla="*/ 92931 w 1626288"/>
              <a:gd name="connsiteY15" fmla="*/ 1363081 h 1703851"/>
              <a:gd name="connsiteX16" fmla="*/ 139396 w 1626288"/>
              <a:gd name="connsiteY16" fmla="*/ 1394060 h 1703851"/>
              <a:gd name="connsiteX17" fmla="*/ 247815 w 1626288"/>
              <a:gd name="connsiteY17" fmla="*/ 1486998 h 1703851"/>
              <a:gd name="connsiteX18" fmla="*/ 340746 w 1626288"/>
              <a:gd name="connsiteY18" fmla="*/ 1548956 h 1703851"/>
              <a:gd name="connsiteX19" fmla="*/ 433677 w 1626288"/>
              <a:gd name="connsiteY19" fmla="*/ 1641893 h 1703851"/>
              <a:gd name="connsiteX20" fmla="*/ 480142 w 1626288"/>
              <a:gd name="connsiteY20" fmla="*/ 1672872 h 1703851"/>
              <a:gd name="connsiteX21" fmla="*/ 851865 w 1626288"/>
              <a:gd name="connsiteY21" fmla="*/ 1703851 h 1703851"/>
              <a:gd name="connsiteX22" fmla="*/ 1146146 w 1626288"/>
              <a:gd name="connsiteY22" fmla="*/ 1672872 h 1703851"/>
              <a:gd name="connsiteX23" fmla="*/ 1192611 w 1626288"/>
              <a:gd name="connsiteY23" fmla="*/ 1641893 h 1703851"/>
              <a:gd name="connsiteX24" fmla="*/ 1223588 w 1626288"/>
              <a:gd name="connsiteY24" fmla="*/ 1595424 h 1703851"/>
              <a:gd name="connsiteX25" fmla="*/ 1316519 w 1626288"/>
              <a:gd name="connsiteY25" fmla="*/ 1517977 h 1703851"/>
              <a:gd name="connsiteX26" fmla="*/ 1347496 w 1626288"/>
              <a:gd name="connsiteY26" fmla="*/ 1471508 h 1703851"/>
              <a:gd name="connsiteX27" fmla="*/ 1393961 w 1626288"/>
              <a:gd name="connsiteY27" fmla="*/ 1409550 h 1703851"/>
              <a:gd name="connsiteX28" fmla="*/ 1409450 w 1626288"/>
              <a:gd name="connsiteY28" fmla="*/ 1363081 h 1703851"/>
              <a:gd name="connsiteX29" fmla="*/ 1471404 w 1626288"/>
              <a:gd name="connsiteY29" fmla="*/ 1270144 h 1703851"/>
              <a:gd name="connsiteX30" fmla="*/ 1486892 w 1626288"/>
              <a:gd name="connsiteY30" fmla="*/ 1223675 h 1703851"/>
              <a:gd name="connsiteX31" fmla="*/ 1548846 w 1626288"/>
              <a:gd name="connsiteY31" fmla="*/ 1130738 h 1703851"/>
              <a:gd name="connsiteX32" fmla="*/ 1610800 w 1626288"/>
              <a:gd name="connsiteY32" fmla="*/ 913884 h 1703851"/>
              <a:gd name="connsiteX33" fmla="*/ 1626288 w 1626288"/>
              <a:gd name="connsiteY33" fmla="*/ 867415 h 1703851"/>
              <a:gd name="connsiteX34" fmla="*/ 1610800 w 1626288"/>
              <a:gd name="connsiteY34" fmla="*/ 480177 h 1703851"/>
              <a:gd name="connsiteX35" fmla="*/ 1533357 w 1626288"/>
              <a:gd name="connsiteY35" fmla="*/ 340771 h 1703851"/>
              <a:gd name="connsiteX36" fmla="*/ 1440427 w 1626288"/>
              <a:gd name="connsiteY36" fmla="*/ 278812 h 1703851"/>
              <a:gd name="connsiteX37" fmla="*/ 1347496 w 1626288"/>
              <a:gd name="connsiteY37" fmla="*/ 201365 h 1703851"/>
              <a:gd name="connsiteX38" fmla="*/ 1332007 w 1626288"/>
              <a:gd name="connsiteY38" fmla="*/ 154896 h 1703851"/>
              <a:gd name="connsiteX39" fmla="*/ 1146146 w 1626288"/>
              <a:gd name="connsiteY39" fmla="*/ 61959 h 1703851"/>
              <a:gd name="connsiteX40" fmla="*/ 1099681 w 1626288"/>
              <a:gd name="connsiteY40" fmla="*/ 46469 h 1703851"/>
              <a:gd name="connsiteX41" fmla="*/ 929308 w 1626288"/>
              <a:gd name="connsiteY41" fmla="*/ 30980 h 170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26288" h="1703851">
                <a:moveTo>
                  <a:pt x="1006750" y="30980"/>
                </a:moveTo>
                <a:cubicBezTo>
                  <a:pt x="960285" y="25817"/>
                  <a:pt x="913562" y="22600"/>
                  <a:pt x="867354" y="15490"/>
                </a:cubicBezTo>
                <a:cubicBezTo>
                  <a:pt x="846315" y="12253"/>
                  <a:pt x="826687" y="0"/>
                  <a:pt x="805400" y="0"/>
                </a:cubicBezTo>
                <a:cubicBezTo>
                  <a:pt x="691701" y="0"/>
                  <a:pt x="578236" y="10327"/>
                  <a:pt x="464654" y="15490"/>
                </a:cubicBezTo>
                <a:cubicBezTo>
                  <a:pt x="433677" y="30980"/>
                  <a:pt x="399061" y="40695"/>
                  <a:pt x="371723" y="61959"/>
                </a:cubicBezTo>
                <a:cubicBezTo>
                  <a:pt x="351346" y="77809"/>
                  <a:pt x="343511" y="105662"/>
                  <a:pt x="325258" y="123917"/>
                </a:cubicBezTo>
                <a:cubicBezTo>
                  <a:pt x="187651" y="261535"/>
                  <a:pt x="343777" y="49667"/>
                  <a:pt x="201350" y="263323"/>
                </a:cubicBezTo>
                <a:lnTo>
                  <a:pt x="139396" y="356260"/>
                </a:lnTo>
                <a:lnTo>
                  <a:pt x="108419" y="402729"/>
                </a:lnTo>
                <a:cubicBezTo>
                  <a:pt x="71284" y="514142"/>
                  <a:pt x="116338" y="375010"/>
                  <a:pt x="77442" y="511156"/>
                </a:cubicBezTo>
                <a:cubicBezTo>
                  <a:pt x="72957" y="526855"/>
                  <a:pt x="65914" y="541784"/>
                  <a:pt x="61954" y="557624"/>
                </a:cubicBezTo>
                <a:cubicBezTo>
                  <a:pt x="55569" y="583165"/>
                  <a:pt x="52176" y="609372"/>
                  <a:pt x="46465" y="635072"/>
                </a:cubicBezTo>
                <a:cubicBezTo>
                  <a:pt x="33498" y="693427"/>
                  <a:pt x="32738" y="691746"/>
                  <a:pt x="15488" y="743499"/>
                </a:cubicBezTo>
                <a:cubicBezTo>
                  <a:pt x="10325" y="774478"/>
                  <a:pt x="0" y="805030"/>
                  <a:pt x="0" y="836436"/>
                </a:cubicBezTo>
                <a:cubicBezTo>
                  <a:pt x="0" y="960460"/>
                  <a:pt x="6652" y="1084477"/>
                  <a:pt x="15488" y="1208186"/>
                </a:cubicBezTo>
                <a:cubicBezTo>
                  <a:pt x="18981" y="1257097"/>
                  <a:pt x="55940" y="1338419"/>
                  <a:pt x="92931" y="1363081"/>
                </a:cubicBezTo>
                <a:cubicBezTo>
                  <a:pt x="108419" y="1373407"/>
                  <a:pt x="125096" y="1382142"/>
                  <a:pt x="139396" y="1394060"/>
                </a:cubicBezTo>
                <a:cubicBezTo>
                  <a:pt x="259718" y="1494337"/>
                  <a:pt x="102808" y="1385486"/>
                  <a:pt x="247815" y="1486998"/>
                </a:cubicBezTo>
                <a:cubicBezTo>
                  <a:pt x="278315" y="1508349"/>
                  <a:pt x="314421" y="1522629"/>
                  <a:pt x="340746" y="1548956"/>
                </a:cubicBezTo>
                <a:cubicBezTo>
                  <a:pt x="371723" y="1579935"/>
                  <a:pt x="397226" y="1617591"/>
                  <a:pt x="433677" y="1641893"/>
                </a:cubicBezTo>
                <a:cubicBezTo>
                  <a:pt x="449165" y="1652219"/>
                  <a:pt x="462004" y="1668686"/>
                  <a:pt x="480142" y="1672872"/>
                </a:cubicBezTo>
                <a:cubicBezTo>
                  <a:pt x="520850" y="1682267"/>
                  <a:pt x="843432" y="1703249"/>
                  <a:pt x="851865" y="1703851"/>
                </a:cubicBezTo>
                <a:cubicBezTo>
                  <a:pt x="858519" y="1703407"/>
                  <a:pt x="1076616" y="1702673"/>
                  <a:pt x="1146146" y="1672872"/>
                </a:cubicBezTo>
                <a:cubicBezTo>
                  <a:pt x="1163256" y="1665539"/>
                  <a:pt x="1177123" y="1652219"/>
                  <a:pt x="1192611" y="1641893"/>
                </a:cubicBezTo>
                <a:cubicBezTo>
                  <a:pt x="1202937" y="1626403"/>
                  <a:pt x="1210425" y="1608588"/>
                  <a:pt x="1223588" y="1595424"/>
                </a:cubicBezTo>
                <a:cubicBezTo>
                  <a:pt x="1345422" y="1473582"/>
                  <a:pt x="1189652" y="1670229"/>
                  <a:pt x="1316519" y="1517977"/>
                </a:cubicBezTo>
                <a:cubicBezTo>
                  <a:pt x="1328436" y="1503676"/>
                  <a:pt x="1336676" y="1486657"/>
                  <a:pt x="1347496" y="1471508"/>
                </a:cubicBezTo>
                <a:cubicBezTo>
                  <a:pt x="1362500" y="1450501"/>
                  <a:pt x="1378473" y="1430203"/>
                  <a:pt x="1393961" y="1409550"/>
                </a:cubicBezTo>
                <a:cubicBezTo>
                  <a:pt x="1399124" y="1394060"/>
                  <a:pt x="1401521" y="1377354"/>
                  <a:pt x="1409450" y="1363081"/>
                </a:cubicBezTo>
                <a:cubicBezTo>
                  <a:pt x="1427530" y="1330534"/>
                  <a:pt x="1471404" y="1270144"/>
                  <a:pt x="1471404" y="1270144"/>
                </a:cubicBezTo>
                <a:cubicBezTo>
                  <a:pt x="1476567" y="1254654"/>
                  <a:pt x="1478963" y="1237948"/>
                  <a:pt x="1486892" y="1223675"/>
                </a:cubicBezTo>
                <a:cubicBezTo>
                  <a:pt x="1504972" y="1191128"/>
                  <a:pt x="1548846" y="1130738"/>
                  <a:pt x="1548846" y="1130738"/>
                </a:cubicBezTo>
                <a:cubicBezTo>
                  <a:pt x="1587745" y="975131"/>
                  <a:pt x="1566358" y="1047221"/>
                  <a:pt x="1610800" y="913884"/>
                </a:cubicBezTo>
                <a:lnTo>
                  <a:pt x="1626288" y="867415"/>
                </a:lnTo>
                <a:cubicBezTo>
                  <a:pt x="1621125" y="738336"/>
                  <a:pt x="1623242" y="608759"/>
                  <a:pt x="1610800" y="480177"/>
                </a:cubicBezTo>
                <a:cubicBezTo>
                  <a:pt x="1604396" y="414001"/>
                  <a:pt x="1581783" y="378438"/>
                  <a:pt x="1533357" y="340771"/>
                </a:cubicBezTo>
                <a:cubicBezTo>
                  <a:pt x="1503970" y="317913"/>
                  <a:pt x="1466752" y="305138"/>
                  <a:pt x="1440427" y="278812"/>
                </a:cubicBezTo>
                <a:cubicBezTo>
                  <a:pt x="1380798" y="219181"/>
                  <a:pt x="1412186" y="244495"/>
                  <a:pt x="1347496" y="201365"/>
                </a:cubicBezTo>
                <a:cubicBezTo>
                  <a:pt x="1342333" y="185875"/>
                  <a:pt x="1343552" y="166442"/>
                  <a:pt x="1332007" y="154896"/>
                </a:cubicBezTo>
                <a:cubicBezTo>
                  <a:pt x="1271957" y="94841"/>
                  <a:pt x="1221731" y="87156"/>
                  <a:pt x="1146146" y="61959"/>
                </a:cubicBezTo>
                <a:cubicBezTo>
                  <a:pt x="1130658" y="56796"/>
                  <a:pt x="1115881" y="48494"/>
                  <a:pt x="1099681" y="46469"/>
                </a:cubicBezTo>
                <a:cubicBezTo>
                  <a:pt x="960404" y="29059"/>
                  <a:pt x="1017397" y="30980"/>
                  <a:pt x="929308" y="3098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6200000">
            <a:off x="4107988" y="5098059"/>
            <a:ext cx="1052073" cy="152827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3503935" y="821167"/>
            <a:ext cx="819755" cy="759010"/>
            <a:chOff x="1640974" y="678995"/>
            <a:chExt cx="5722312" cy="5588082"/>
          </a:xfrm>
        </p:grpSpPr>
        <p:grpSp>
          <p:nvGrpSpPr>
            <p:cNvPr id="235" name="Group 234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9" name="Group 238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5" name="Freeform 26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3" name="Freeform 26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1" name="Freeform 26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9" name="Freeform 25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7" name="Freeform 25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3" name="Freeform 25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6" name="Freeform 235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1178137" y="768339"/>
            <a:ext cx="152884" cy="141664"/>
            <a:chOff x="1640974" y="678995"/>
            <a:chExt cx="5722312" cy="5588082"/>
          </a:xfrm>
        </p:grpSpPr>
        <p:grpSp>
          <p:nvGrpSpPr>
            <p:cNvPr id="268" name="Group 267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2" name="Group 271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96" name="Freeform 29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94" name="Freeform 29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86" name="Freeform 2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9" name="Group 278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83" name="Freeform 282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0" name="Group 279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9" name="Freeform 268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285105" y="1395152"/>
            <a:ext cx="152884" cy="141664"/>
            <a:chOff x="1640974" y="678995"/>
            <a:chExt cx="5722312" cy="5588082"/>
          </a:xfrm>
        </p:grpSpPr>
        <p:grpSp>
          <p:nvGrpSpPr>
            <p:cNvPr id="334" name="Group 333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337" name="Oval 336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8" name="Group 337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64" name="Freeform 36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62" name="Freeform 36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60" name="Freeform 3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58" name="Freeform 3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56" name="Freeform 3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54" name="Freeform 3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Freeform 3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52" name="Freeform 3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349" name="Freeform 348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47" name="Freeform 34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reeform 34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5" name="Freeform 334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3655227" y="2344805"/>
            <a:ext cx="152884" cy="141664"/>
            <a:chOff x="1640974" y="678995"/>
            <a:chExt cx="5722312" cy="5588082"/>
          </a:xfrm>
        </p:grpSpPr>
        <p:grpSp>
          <p:nvGrpSpPr>
            <p:cNvPr id="367" name="Group 36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370" name="Oval 369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1" name="Group 370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97" name="Freeform 39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95" name="Freeform 39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93" name="Freeform 39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" name="Group 373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91" name="Freeform 39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" name="Group 374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89" name="Freeform 38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Freeform 38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87" name="Freeform 38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85" name="Freeform 38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382" name="Freeform 381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380" name="Freeform 37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8" name="Freeform 36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1273404" y="1047041"/>
            <a:ext cx="152884" cy="141664"/>
            <a:chOff x="1640974" y="678995"/>
            <a:chExt cx="5722312" cy="5588082"/>
          </a:xfrm>
        </p:grpSpPr>
        <p:grpSp>
          <p:nvGrpSpPr>
            <p:cNvPr id="400" name="Group 399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403" name="Oval 40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4" name="Group 40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30" name="Freeform 42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5" name="Group 40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28" name="Freeform 42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6" name="Group 40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26" name="Freeform 42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Freeform 42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24" name="Freeform 42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22" name="Freeform 42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20" name="Freeform 41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0" name="Group 40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18" name="Freeform 41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Freeform 41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1" name="Group 41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415" name="Freeform 41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2" name="Group 41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13" name="Freeform 41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1" name="Freeform 400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4600787" y="839192"/>
            <a:ext cx="152884" cy="141664"/>
            <a:chOff x="1640974" y="678995"/>
            <a:chExt cx="5722312" cy="5588082"/>
          </a:xfrm>
        </p:grpSpPr>
        <p:grpSp>
          <p:nvGrpSpPr>
            <p:cNvPr id="433" name="Group 432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436" name="Oval 435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7" name="Group 436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63" name="Freeform 46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8" name="Group 437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61" name="Freeform 46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59" name="Freeform 45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57" name="Freeform 45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45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1" name="Group 440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Freeform 45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53" name="Freeform 45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51" name="Freeform 45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448" name="Freeform 447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46" name="Freeform 44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4" name="Freeform 433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3118337" y="3155598"/>
            <a:ext cx="152884" cy="141664"/>
            <a:chOff x="1640974" y="678995"/>
            <a:chExt cx="5722312" cy="5588082"/>
          </a:xfrm>
        </p:grpSpPr>
        <p:grpSp>
          <p:nvGrpSpPr>
            <p:cNvPr id="466" name="Group 465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0" name="Group 469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96" name="Freeform 49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Freeform 49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1" name="Group 470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94" name="Freeform 49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92" name="Freeform 49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" name="Group 472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90" name="Freeform 48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4" name="Group 473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88" name="Freeform 48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Freeform 48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5" name="Group 474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86" name="Freeform 4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Freeform 4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6" name="Group 475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84" name="Freeform 48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Freeform 48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7" name="Group 476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481" name="Freeform 480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Freeform 481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reeform 482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8" name="Group 477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479" name="Freeform 47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Freeform 47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7" name="Freeform 466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 467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445955" y="4574534"/>
            <a:ext cx="152884" cy="141664"/>
            <a:chOff x="1640974" y="678995"/>
            <a:chExt cx="5722312" cy="5588082"/>
          </a:xfrm>
        </p:grpSpPr>
        <p:grpSp>
          <p:nvGrpSpPr>
            <p:cNvPr id="499" name="Group 498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502" name="Oval 501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3" name="Group 502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29" name="Freeform 52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Freeform 52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4" name="Group 503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27" name="Freeform 52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Freeform 52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5" name="Group 504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25" name="Freeform 52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Freeform 52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23" name="Freeform 52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Freeform 52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21" name="Freeform 52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8" name="Group 507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19" name="Freeform 51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9" name="Group 508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17" name="Freeform 51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0" name="Group 509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514" name="Freeform 513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Freeform 514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1" name="Group 510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12" name="Freeform 51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Freeform 51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0" name="Freeform 499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Freeform 500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3213604" y="3434300"/>
            <a:ext cx="152884" cy="141664"/>
            <a:chOff x="1640974" y="678995"/>
            <a:chExt cx="5722312" cy="5588082"/>
          </a:xfrm>
        </p:grpSpPr>
        <p:grpSp>
          <p:nvGrpSpPr>
            <p:cNvPr id="532" name="Group 531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535" name="Oval 534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6" name="Group 535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62" name="Freeform 56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Freeform 56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60" name="Freeform 5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Freeform 5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58" name="Freeform 5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Freeform 5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56" name="Freeform 5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Freeform 5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54" name="Freeform 5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reeform 5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52" name="Freeform 5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Freeform 5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50" name="Freeform 5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547" name="Freeform 546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Freeform 548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45" name="Freeform 54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3" name="Freeform 532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Freeform 533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2214425" y="4234256"/>
            <a:ext cx="152884" cy="141664"/>
            <a:chOff x="1640974" y="678995"/>
            <a:chExt cx="5722312" cy="5588082"/>
          </a:xfrm>
        </p:grpSpPr>
        <p:grpSp>
          <p:nvGrpSpPr>
            <p:cNvPr id="565" name="Group 564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568" name="Oval 567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9" name="Group 568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95" name="Freeform 59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Freeform 59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0" name="Group 569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93" name="Freeform 59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Freeform 59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1" name="Group 570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91" name="Freeform 59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Freeform 59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2" name="Group 571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89" name="Freeform 58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Freeform 58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3" name="Group 572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87" name="Freeform 58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Freeform 58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4" name="Group 573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85" name="Freeform 58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Freeform 58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83" name="Freeform 58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Freeform 58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6" name="Group 575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580" name="Freeform 579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Freeform 580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Freeform 581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7" name="Group 576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578" name="Freeform 57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reeform 57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6" name="Freeform 565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Freeform 566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458987" y="4090676"/>
            <a:ext cx="152884" cy="141664"/>
            <a:chOff x="1640974" y="678995"/>
            <a:chExt cx="5722312" cy="5588082"/>
          </a:xfrm>
        </p:grpSpPr>
        <p:grpSp>
          <p:nvGrpSpPr>
            <p:cNvPr id="598" name="Group 597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601" name="Oval 600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2" name="Group 601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28" name="Freeform 62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3" name="Group 602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26" name="Freeform 62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reeform 62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4" name="Group 603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24" name="Freeform 62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Freeform 62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22" name="Freeform 62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Freeform 62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6" name="Group 605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20" name="Freeform 61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Freeform 62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7" name="Group 606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18" name="Freeform 61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Freeform 61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16" name="Freeform 61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Freeform 61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613" name="Freeform 612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Freeform 613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reeform 614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0" name="Group 609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11" name="Freeform 61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9" name="Freeform 598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Freeform 599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1700737" y="4321260"/>
            <a:ext cx="152884" cy="141664"/>
            <a:chOff x="1640974" y="678995"/>
            <a:chExt cx="5722312" cy="5588082"/>
          </a:xfrm>
        </p:grpSpPr>
        <p:grpSp>
          <p:nvGrpSpPr>
            <p:cNvPr id="631" name="Group 630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634" name="Oval 633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5" name="Group 634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61" name="Freeform 66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Freeform 66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6" name="Group 635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59" name="Freeform 65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Freeform 65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7" name="Group 636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57" name="Freeform 65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Freeform 65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8" name="Group 637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55" name="Freeform 65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Freeform 65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9" name="Group 638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53" name="Freeform 65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Freeform 65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0" name="Group 639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51" name="Freeform 65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Freeform 65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1" name="Group 640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49" name="Freeform 64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 64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2" name="Group 641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646" name="Freeform 645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3" name="Group 642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44" name="Freeform 64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Freeform 64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32" name="Freeform 631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Freeform 632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6637827" y="2469719"/>
            <a:ext cx="152884" cy="141664"/>
            <a:chOff x="1640974" y="678995"/>
            <a:chExt cx="5722312" cy="5588082"/>
          </a:xfrm>
        </p:grpSpPr>
        <p:grpSp>
          <p:nvGrpSpPr>
            <p:cNvPr id="664" name="Group 663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667" name="Oval 666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8" name="Group 667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94" name="Freeform 69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Freeform 69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9" name="Group 668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92" name="Freeform 69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Freeform 69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0" name="Group 669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90" name="Freeform 68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Freeform 69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88" name="Freeform 68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Freeform 68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2" name="Group 671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86" name="Freeform 6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reeform 6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3" name="Group 672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84" name="Freeform 68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Freeform 68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4" name="Group 673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82" name="Freeform 68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Freeform 68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5" name="Group 674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679" name="Freeform 678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Freeform 679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Freeform 680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6" name="Group 675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677" name="Freeform 67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Freeform 67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65" name="Freeform 664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Freeform 665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6733094" y="2748421"/>
            <a:ext cx="152884" cy="141664"/>
            <a:chOff x="1640974" y="678995"/>
            <a:chExt cx="5722312" cy="5588082"/>
          </a:xfrm>
        </p:grpSpPr>
        <p:grpSp>
          <p:nvGrpSpPr>
            <p:cNvPr id="697" name="Group 69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700" name="Oval 699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1" name="Group 700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27" name="Freeform 72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Freeform 72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2" name="Group 701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25" name="Freeform 72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Freeform 72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3" name="Group 702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23" name="Freeform 72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Freeform 72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4" name="Group 703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21" name="Freeform 72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Freeform 72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5" name="Group 704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19" name="Freeform 71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Freeform 71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6" name="Group 705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17" name="Freeform 71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Freeform 71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15" name="Freeform 71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Freeform 71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8" name="Group 707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712" name="Freeform 711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9" name="Group 708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10" name="Freeform 70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98" name="Freeform 69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Freeform 698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6522704" y="3743704"/>
            <a:ext cx="152884" cy="141664"/>
            <a:chOff x="1640974" y="678995"/>
            <a:chExt cx="5722312" cy="5588082"/>
          </a:xfrm>
        </p:grpSpPr>
        <p:grpSp>
          <p:nvGrpSpPr>
            <p:cNvPr id="730" name="Group 729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733" name="Oval 7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4" name="Group 7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60" name="Freeform 7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Freeform 7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5" name="Group 7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58" name="Freeform 7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Freeform 7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6" name="Group 7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56" name="Freeform 7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Freeform 7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7" name="Group 7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54" name="Freeform 7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Freeform 7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8" name="Group 7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52" name="Freeform 7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Freeform 7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9" name="Group 7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50" name="Freeform 7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Freeform 7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0" name="Group 7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48" name="Freeform 7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Freeform 7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1" name="Group 7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745" name="Freeform 7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Freeform 7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Freeform 7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2" name="Group 7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43" name="Freeform 7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Freeform 7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1" name="Freeform 730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Freeform 7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454059" y="4833656"/>
            <a:ext cx="152884" cy="141664"/>
            <a:chOff x="1640974" y="678995"/>
            <a:chExt cx="5722312" cy="5588082"/>
          </a:xfrm>
        </p:grpSpPr>
        <p:grpSp>
          <p:nvGrpSpPr>
            <p:cNvPr id="763" name="Group 762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766" name="Oval 765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7" name="Group 766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93" name="Freeform 79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Freeform 79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91" name="Freeform 79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Freeform 79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9" name="Freeform 78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Freeform 78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7" name="Freeform 78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Freeform 78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5" name="Freeform 78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reeform 78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3" name="Freeform 78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Freeform 78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81" name="Freeform 78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Freeform 78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778" name="Freeform 777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Freeform 778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Freeform 779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5" name="Group 774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776" name="Freeform 77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4" name="Freeform 763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Freeform 764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Group 794"/>
          <p:cNvGrpSpPr/>
          <p:nvPr/>
        </p:nvGrpSpPr>
        <p:grpSpPr>
          <a:xfrm>
            <a:off x="6180409" y="2901631"/>
            <a:ext cx="152884" cy="141664"/>
            <a:chOff x="1640974" y="678995"/>
            <a:chExt cx="5722312" cy="5588082"/>
          </a:xfrm>
        </p:grpSpPr>
        <p:grpSp>
          <p:nvGrpSpPr>
            <p:cNvPr id="796" name="Group 795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799" name="Oval 798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0" name="Group 799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26" name="Freeform 82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Freeform 82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1" name="Group 800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24" name="Freeform 82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5" name="Freeform 82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2" name="Group 801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22" name="Freeform 82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Freeform 82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3" name="Group 802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20" name="Freeform 81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Freeform 82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4" name="Group 803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18" name="Freeform 81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Freeform 81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5" name="Group 804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16" name="Freeform 81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Freeform 81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14" name="Freeform 81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Freeform 81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7" name="Group 806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811" name="Freeform 810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Freeform 811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Freeform 812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8" name="Group 807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09" name="Freeform 80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reeform 80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7" name="Freeform 796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Freeform 797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8" name="Group 827"/>
          <p:cNvGrpSpPr/>
          <p:nvPr/>
        </p:nvGrpSpPr>
        <p:grpSpPr>
          <a:xfrm>
            <a:off x="6231614" y="3522834"/>
            <a:ext cx="152884" cy="141664"/>
            <a:chOff x="1640974" y="678995"/>
            <a:chExt cx="5722312" cy="5588082"/>
          </a:xfrm>
        </p:grpSpPr>
        <p:grpSp>
          <p:nvGrpSpPr>
            <p:cNvPr id="829" name="Group 828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832" name="Oval 831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3" name="Group 832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59" name="Freeform 85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Freeform 85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4" name="Group 833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57" name="Freeform 85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reeform 85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5" name="Group 834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55" name="Freeform 85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Freeform 85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53" name="Freeform 85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Freeform 85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7" name="Group 836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51" name="Freeform 85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Freeform 85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8" name="Group 837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49" name="Freeform 84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Freeform 84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9" name="Group 838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47" name="Freeform 84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Freeform 84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0" name="Group 839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844" name="Freeform 843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Freeform 844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reeform 845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1" name="Group 840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42" name="Freeform 84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Freeform 84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0" name="Freeform 829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Freeform 830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1" name="Group 860"/>
          <p:cNvGrpSpPr/>
          <p:nvPr/>
        </p:nvGrpSpPr>
        <p:grpSpPr>
          <a:xfrm>
            <a:off x="6065286" y="4175616"/>
            <a:ext cx="152884" cy="141664"/>
            <a:chOff x="1640974" y="678995"/>
            <a:chExt cx="5722312" cy="5588082"/>
          </a:xfrm>
        </p:grpSpPr>
        <p:grpSp>
          <p:nvGrpSpPr>
            <p:cNvPr id="862" name="Group 861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865" name="Oval 864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6" name="Group 865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92" name="Freeform 89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Freeform 89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7" name="Group 866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90" name="Freeform 88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Freeform 89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8" name="Group 867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88" name="Freeform 88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Freeform 88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9" name="Group 868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86" name="Freeform 8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Freeform 8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0" name="Group 869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84" name="Freeform 88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Freeform 88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1" name="Group 870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82" name="Freeform 88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Freeform 88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2" name="Group 871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80" name="Freeform 87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Freeform 88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3" name="Group 872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877" name="Freeform 876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Freeform 877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reeform 878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4" name="Group 873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875" name="Freeform 87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Freeform 87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63" name="Freeform 862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Freeform 863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Group 893"/>
          <p:cNvGrpSpPr/>
          <p:nvPr/>
        </p:nvGrpSpPr>
        <p:grpSpPr>
          <a:xfrm>
            <a:off x="3103265" y="4418604"/>
            <a:ext cx="152884" cy="141664"/>
            <a:chOff x="1640974" y="678995"/>
            <a:chExt cx="5722312" cy="5588082"/>
          </a:xfrm>
        </p:grpSpPr>
        <p:grpSp>
          <p:nvGrpSpPr>
            <p:cNvPr id="895" name="Group 894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898" name="Oval 897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9" name="Group 898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25" name="Freeform 92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Freeform 92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0" name="Group 899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23" name="Freeform 92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Freeform 92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1" name="Group 900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21" name="Freeform 92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Freeform 92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2" name="Group 901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19" name="Freeform 91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Freeform 91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3" name="Group 902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17" name="Freeform 91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Freeform 91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4" name="Group 903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15" name="Freeform 91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Freeform 91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13" name="Freeform 91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Freeform 91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910" name="Freeform 909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Freeform 910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Freeform 911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08" name="Freeform 90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Freeform 90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96" name="Freeform 895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Freeform 896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Group 926"/>
          <p:cNvGrpSpPr/>
          <p:nvPr/>
        </p:nvGrpSpPr>
        <p:grpSpPr>
          <a:xfrm>
            <a:off x="2589577" y="4505608"/>
            <a:ext cx="152884" cy="141664"/>
            <a:chOff x="1640974" y="678995"/>
            <a:chExt cx="5722312" cy="5588082"/>
          </a:xfrm>
        </p:grpSpPr>
        <p:grpSp>
          <p:nvGrpSpPr>
            <p:cNvPr id="928" name="Group 927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931" name="Oval 930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2" name="Group 931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58" name="Freeform 9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Freeform 9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3" name="Group 932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56" name="Freeform 9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Freeform 9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4" name="Group 933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54" name="Freeform 9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Freeform 9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5" name="Group 934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52" name="Freeform 9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Freeform 9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6" name="Group 935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50" name="Freeform 9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Freeform 9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7" name="Group 936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48" name="Freeform 9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Freeform 9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8" name="Group 937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46" name="Freeform 94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Freeform 94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9" name="Group 938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943" name="Freeform 942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Freeform 944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0" name="Group 939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41" name="Freeform 94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Freeform 94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29" name="Freeform 928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Freeform 929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3796477" y="4500885"/>
            <a:ext cx="152884" cy="141664"/>
            <a:chOff x="1640974" y="678995"/>
            <a:chExt cx="5722312" cy="5588082"/>
          </a:xfrm>
        </p:grpSpPr>
        <p:grpSp>
          <p:nvGrpSpPr>
            <p:cNvPr id="961" name="Group 960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964" name="Oval 963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5" name="Group 964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91" name="Freeform 99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2" name="Freeform 99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6" name="Group 965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89" name="Freeform 98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Freeform 98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7" name="Group 966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87" name="Freeform 98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Freeform 98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8" name="Group 967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85" name="Freeform 98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Freeform 98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9" name="Group 968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83" name="Freeform 98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Freeform 98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0" name="Group 969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81" name="Freeform 98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Freeform 98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1" name="Group 970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79" name="Freeform 97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Freeform 97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2" name="Group 971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976" name="Freeform 975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Freeform 976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Freeform 977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3" name="Group 972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974" name="Freeform 97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Freeform 97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62" name="Freeform 961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Freeform 962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/>
          <p:cNvGrpSpPr/>
          <p:nvPr/>
        </p:nvGrpSpPr>
        <p:grpSpPr>
          <a:xfrm>
            <a:off x="3276273" y="4768389"/>
            <a:ext cx="152884" cy="141664"/>
            <a:chOff x="1640974" y="678995"/>
            <a:chExt cx="5722312" cy="5588082"/>
          </a:xfrm>
        </p:grpSpPr>
        <p:grpSp>
          <p:nvGrpSpPr>
            <p:cNvPr id="994" name="Group 993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997" name="Oval 996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8" name="Group 997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24" name="Freeform 102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Freeform 102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9" name="Group 998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22" name="Freeform 102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3" name="Freeform 102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0" name="Group 999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20" name="Freeform 101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Freeform 102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1" name="Group 1000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18" name="Freeform 101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9" name="Freeform 101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2" name="Group 1001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16" name="Freeform 101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7" name="Freeform 101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3" name="Group 1002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14" name="Freeform 101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Freeform 101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4" name="Group 1003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12" name="Freeform 101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Freeform 101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5" name="Group 1004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1009" name="Freeform 1008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0" name="Freeform 1009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Freeform 1010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6" name="Group 1005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07" name="Freeform 100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8" name="Freeform 100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95" name="Freeform 994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Freeform 995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2925693" y="3769766"/>
            <a:ext cx="152884" cy="141664"/>
            <a:chOff x="1640974" y="678995"/>
            <a:chExt cx="5722312" cy="5588082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1030" name="Oval 1029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1" name="Group 1030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57" name="Freeform 105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Freeform 105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2" name="Group 1031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55" name="Freeform 105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Freeform 105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3" name="Group 1032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53" name="Freeform 105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Freeform 105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4" name="Group 1033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51" name="Freeform 1050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Freeform 1051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49" name="Freeform 1048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Freeform 1049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6" name="Group 1035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47" name="Freeform 1046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Freeform 1047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45" name="Freeform 1044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Freeform 1045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8" name="Group 1037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1042" name="Freeform 1041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Freeform 1042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Freeform 1043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9" name="Group 1038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40" name="Freeform 103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 104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8" name="Freeform 10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Freeform 1028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9" name="Group 1058"/>
          <p:cNvGrpSpPr/>
          <p:nvPr/>
        </p:nvGrpSpPr>
        <p:grpSpPr>
          <a:xfrm>
            <a:off x="2412005" y="3856770"/>
            <a:ext cx="152884" cy="141664"/>
            <a:chOff x="1640974" y="678995"/>
            <a:chExt cx="5722312" cy="5588082"/>
          </a:xfrm>
        </p:grpSpPr>
        <p:grpSp>
          <p:nvGrpSpPr>
            <p:cNvPr id="1060" name="Group 1059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1063" name="Oval 106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4" name="Group 106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90" name="Freeform 108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Freeform 109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5" name="Group 106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88" name="Freeform 108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Freeform 108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6" name="Group 106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86" name="Freeform 108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7" name="Freeform 108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7" name="Group 106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84" name="Freeform 108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Freeform 108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8" name="Group 106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82" name="Freeform 108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Freeform 108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9" name="Group 106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80" name="Freeform 107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Freeform 108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0" name="Group 106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78" name="Freeform 107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Freeform 107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1" name="Group 107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1075" name="Freeform 107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Freeform 107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Freeform 107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2" name="Group 107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1073" name="Freeform 107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Freeform 107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61" name="Freeform 1060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Freeform 106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212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16167" y="119743"/>
            <a:ext cx="5511666" cy="502557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BUILDING A 3-DRUG REGIMEN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0" y="2712727"/>
            <a:ext cx="3231464" cy="183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4639" y="2712727"/>
            <a:ext cx="3231464" cy="1838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45" r="63996"/>
          <a:stretch/>
        </p:blipFill>
        <p:spPr>
          <a:xfrm>
            <a:off x="3990209" y="1215629"/>
            <a:ext cx="1229402" cy="564237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30489" y="879636"/>
            <a:ext cx="1446241" cy="1592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62346" y="1239164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4894353" y="1270143"/>
            <a:ext cx="650515" cy="371750"/>
          </a:xfrm>
          <a:custGeom>
            <a:avLst/>
            <a:gdLst>
              <a:gd name="connsiteX0" fmla="*/ 0 w 650515"/>
              <a:gd name="connsiteY0" fmla="*/ 371750 h 371750"/>
              <a:gd name="connsiteX1" fmla="*/ 46465 w 650515"/>
              <a:gd name="connsiteY1" fmla="*/ 216854 h 371750"/>
              <a:gd name="connsiteX2" fmla="*/ 154885 w 650515"/>
              <a:gd name="connsiteY2" fmla="*/ 92938 h 371750"/>
              <a:gd name="connsiteX3" fmla="*/ 247815 w 650515"/>
              <a:gd name="connsiteY3" fmla="*/ 0 h 371750"/>
              <a:gd name="connsiteX4" fmla="*/ 294281 w 650515"/>
              <a:gd name="connsiteY4" fmla="*/ 15490 h 371750"/>
              <a:gd name="connsiteX5" fmla="*/ 309769 w 650515"/>
              <a:gd name="connsiteY5" fmla="*/ 61959 h 371750"/>
              <a:gd name="connsiteX6" fmla="*/ 325258 w 650515"/>
              <a:gd name="connsiteY6" fmla="*/ 216854 h 371750"/>
              <a:gd name="connsiteX7" fmla="*/ 418188 w 650515"/>
              <a:gd name="connsiteY7" fmla="*/ 201365 h 371750"/>
              <a:gd name="connsiteX8" fmla="*/ 480142 w 650515"/>
              <a:gd name="connsiteY8" fmla="*/ 108427 h 371750"/>
              <a:gd name="connsiteX9" fmla="*/ 526608 w 650515"/>
              <a:gd name="connsiteY9" fmla="*/ 154896 h 371750"/>
              <a:gd name="connsiteX10" fmla="*/ 557585 w 650515"/>
              <a:gd name="connsiteY10" fmla="*/ 309791 h 371750"/>
              <a:gd name="connsiteX11" fmla="*/ 588561 w 650515"/>
              <a:gd name="connsiteY11" fmla="*/ 185875 h 371750"/>
              <a:gd name="connsiteX12" fmla="*/ 619538 w 650515"/>
              <a:gd name="connsiteY12" fmla="*/ 139406 h 371750"/>
              <a:gd name="connsiteX13" fmla="*/ 650515 w 650515"/>
              <a:gd name="connsiteY13" fmla="*/ 92938 h 3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15" h="371750">
                <a:moveTo>
                  <a:pt x="0" y="371750"/>
                </a:moveTo>
                <a:cubicBezTo>
                  <a:pt x="15488" y="320118"/>
                  <a:pt x="20288" y="263976"/>
                  <a:pt x="46465" y="216854"/>
                </a:cubicBezTo>
                <a:cubicBezTo>
                  <a:pt x="73118" y="168876"/>
                  <a:pt x="120132" y="135417"/>
                  <a:pt x="154885" y="92938"/>
                </a:cubicBezTo>
                <a:cubicBezTo>
                  <a:pt x="226829" y="5001"/>
                  <a:pt x="134014" y="85357"/>
                  <a:pt x="247815" y="0"/>
                </a:cubicBezTo>
                <a:cubicBezTo>
                  <a:pt x="263304" y="5163"/>
                  <a:pt x="282737" y="3945"/>
                  <a:pt x="294281" y="15490"/>
                </a:cubicBezTo>
                <a:cubicBezTo>
                  <a:pt x="305826" y="27036"/>
                  <a:pt x="307286" y="45821"/>
                  <a:pt x="309769" y="61959"/>
                </a:cubicBezTo>
                <a:cubicBezTo>
                  <a:pt x="317659" y="113245"/>
                  <a:pt x="320095" y="165222"/>
                  <a:pt x="325258" y="216854"/>
                </a:cubicBezTo>
                <a:cubicBezTo>
                  <a:pt x="356235" y="211691"/>
                  <a:pt x="388784" y="212392"/>
                  <a:pt x="418188" y="201365"/>
                </a:cubicBezTo>
                <a:cubicBezTo>
                  <a:pt x="447297" y="190448"/>
                  <a:pt x="471402" y="125907"/>
                  <a:pt x="480142" y="108427"/>
                </a:cubicBezTo>
                <a:cubicBezTo>
                  <a:pt x="495631" y="123917"/>
                  <a:pt x="518745" y="134451"/>
                  <a:pt x="526608" y="154896"/>
                </a:cubicBezTo>
                <a:cubicBezTo>
                  <a:pt x="545509" y="204041"/>
                  <a:pt x="557585" y="309791"/>
                  <a:pt x="557585" y="309791"/>
                </a:cubicBezTo>
                <a:cubicBezTo>
                  <a:pt x="563475" y="280337"/>
                  <a:pt x="572686" y="217627"/>
                  <a:pt x="588561" y="185875"/>
                </a:cubicBezTo>
                <a:cubicBezTo>
                  <a:pt x="596886" y="169224"/>
                  <a:pt x="611213" y="156057"/>
                  <a:pt x="619538" y="139406"/>
                </a:cubicBezTo>
                <a:cubicBezTo>
                  <a:pt x="645219" y="88040"/>
                  <a:pt x="615993" y="92938"/>
                  <a:pt x="650515" y="929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6292" y="1313870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31050" y="1288206"/>
            <a:ext cx="214692" cy="240401"/>
          </a:xfrm>
          <a:custGeom>
            <a:avLst/>
            <a:gdLst>
              <a:gd name="connsiteX0" fmla="*/ 46942 w 214692"/>
              <a:gd name="connsiteY0" fmla="*/ 33721 h 240401"/>
              <a:gd name="connsiteX1" fmla="*/ 15965 w 214692"/>
              <a:gd name="connsiteY1" fmla="*/ 111169 h 240401"/>
              <a:gd name="connsiteX2" fmla="*/ 15965 w 214692"/>
              <a:gd name="connsiteY2" fmla="*/ 204106 h 240401"/>
              <a:gd name="connsiteX3" fmla="*/ 62431 w 214692"/>
              <a:gd name="connsiteY3" fmla="*/ 235085 h 240401"/>
              <a:gd name="connsiteX4" fmla="*/ 201827 w 214692"/>
              <a:gd name="connsiteY4" fmla="*/ 219596 h 240401"/>
              <a:gd name="connsiteX5" fmla="*/ 186339 w 214692"/>
              <a:gd name="connsiteY5" fmla="*/ 49211 h 240401"/>
              <a:gd name="connsiteX6" fmla="*/ 155362 w 214692"/>
              <a:gd name="connsiteY6" fmla="*/ 2742 h 240401"/>
              <a:gd name="connsiteX7" fmla="*/ 46942 w 214692"/>
              <a:gd name="connsiteY7" fmla="*/ 33721 h 2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92" h="240401">
                <a:moveTo>
                  <a:pt x="46942" y="33721"/>
                </a:moveTo>
                <a:cubicBezTo>
                  <a:pt x="23709" y="51792"/>
                  <a:pt x="25727" y="85135"/>
                  <a:pt x="15965" y="111169"/>
                </a:cubicBezTo>
                <a:cubicBezTo>
                  <a:pt x="2784" y="146321"/>
                  <a:pt x="-12155" y="168954"/>
                  <a:pt x="15965" y="204106"/>
                </a:cubicBezTo>
                <a:cubicBezTo>
                  <a:pt x="27594" y="218642"/>
                  <a:pt x="46942" y="224759"/>
                  <a:pt x="62431" y="235085"/>
                </a:cubicBezTo>
                <a:cubicBezTo>
                  <a:pt x="108896" y="229922"/>
                  <a:pt x="175895" y="258496"/>
                  <a:pt x="201827" y="219596"/>
                </a:cubicBezTo>
                <a:cubicBezTo>
                  <a:pt x="233460" y="172144"/>
                  <a:pt x="198287" y="104974"/>
                  <a:pt x="186339" y="49211"/>
                </a:cubicBezTo>
                <a:cubicBezTo>
                  <a:pt x="182439" y="31008"/>
                  <a:pt x="172792" y="9279"/>
                  <a:pt x="155362" y="2742"/>
                </a:cubicBezTo>
                <a:cubicBezTo>
                  <a:pt x="126358" y="-8135"/>
                  <a:pt x="70175" y="15650"/>
                  <a:pt x="46942" y="33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19611" y="1554271"/>
            <a:ext cx="67996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PI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85369" y="1641893"/>
            <a:ext cx="1171309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NNRTI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4477" y="1517974"/>
            <a:ext cx="1006440" cy="484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INSTI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6178" y="4794574"/>
            <a:ext cx="3829743" cy="494976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2 NUKE BACKBONE +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55681" y="5416873"/>
            <a:ext cx="5700714" cy="1224984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/>
                <a:cs typeface="Arial"/>
              </a:rPr>
              <a:t>1 DRUG FROM ANOTHER CLASS</a:t>
            </a:r>
          </a:p>
        </p:txBody>
      </p:sp>
    </p:spTree>
    <p:extLst>
      <p:ext uri="{BB962C8B-B14F-4D97-AF65-F5344CB8AC3E}">
        <p14:creationId xmlns:p14="http://schemas.microsoft.com/office/powerpoint/2010/main" val="15185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887253" y="4427586"/>
            <a:ext cx="1574800" cy="525414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INTEGRASE Strand Transfer INHIBITORS</a:t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“INSTIs”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943" y="1770068"/>
            <a:ext cx="13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Raltegravir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943" y="2686077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Elvitegravir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943" y="3602086"/>
            <a:ext cx="142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943" y="4478386"/>
            <a:ext cx="127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193" y="231490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-GRAVIR</a:t>
            </a:r>
          </a:p>
        </p:txBody>
      </p:sp>
    </p:spTree>
    <p:extLst>
      <p:ext uri="{BB962C8B-B14F-4D97-AF65-F5344CB8AC3E}">
        <p14:creationId xmlns:p14="http://schemas.microsoft.com/office/powerpoint/2010/main" val="39250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4</a:t>
            </a:r>
          </a:p>
        </p:txBody>
      </p:sp>
    </p:spTree>
    <p:extLst>
      <p:ext uri="{BB962C8B-B14F-4D97-AF65-F5344CB8AC3E}">
        <p14:creationId xmlns:p14="http://schemas.microsoft.com/office/powerpoint/2010/main" val="234051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5</a:t>
            </a:r>
          </a:p>
        </p:txBody>
      </p:sp>
    </p:spTree>
    <p:extLst>
      <p:ext uri="{BB962C8B-B14F-4D97-AF65-F5344CB8AC3E}">
        <p14:creationId xmlns:p14="http://schemas.microsoft.com/office/powerpoint/2010/main" val="108430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6</a:t>
            </a:r>
          </a:p>
        </p:txBody>
      </p:sp>
    </p:spTree>
    <p:extLst>
      <p:ext uri="{BB962C8B-B14F-4D97-AF65-F5344CB8AC3E}">
        <p14:creationId xmlns:p14="http://schemas.microsoft.com/office/powerpoint/2010/main" val="54897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67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INTEGRASE INHIBITORS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943" y="1770068"/>
            <a:ext cx="13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Raltegravir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943" y="2686077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Elvitegravir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943" y="3602086"/>
            <a:ext cx="142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953" y="5670577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9741" y="2728578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5412" y="2690478"/>
            <a:ext cx="1274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0120" y="2685187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9588" y="2690478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7588" y="2728578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2590800"/>
            <a:ext cx="1270000" cy="622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3153" y="360208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8883" y="3592222"/>
            <a:ext cx="1236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EPZICOM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2553" y="3602086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3425318"/>
            <a:ext cx="1422400" cy="66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42021" y="3592222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2943" y="4446636"/>
            <a:ext cx="127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C 0.00556 -0.05439 0.01441 -0.08171 0.02153 -0.1125 C 0.02448 -0.14189 0.02951 -0.16157 0.03316 -0.17037 C 0.03472 -0.18264 0.03611 -0.18865 0.03802 -0.19398 C 0.03889 -0.19722 0.04132 -0.20115 0.04132 -0.19976 C 0.04705 -0.23194 0.05347 -0.24282 0.06007 -0.26018 C 0.06441 -0.28912 0.07083 -0.30208 0.07622 -0.31273 C 0.08073 -0.325 0.08507 -0.33842 0.0901 -0.34328 C 0.09705 -0.34328 0.10434 -0.34328 0.11128 -0.33842 C 0.11545 -0.33842 0.11892 -0.31041 0.12274 -0.3081 C 0.1283 -0.30509 0.13368 -0.30509 0.13958 -0.30393 C 0.14271 -0.2993 0.14566 -0.29421 0.14896 -0.28912 C 0.16632 -0.2956 0.15938 -0.28703 0.16892 -0.31759 C 0.17396 -0.35208 0.16701 -0.30509 0.1717 -0.32986 C 0.17344 -0.34236 0.17448 -0.35555 0.17691 -0.36064 C 0.17951 -0.38264 0.17865 -0.37662 0.18056 -0.38264 C 0.1809 -0.38912 0.1809 -0.39398 0.18142 -0.39629 C 0.18212 -0.40023 0.18247 -0.39884 0.18281 -0.40023 C 0.1842 -0.40764 0.18299 -0.43194 0.18299 -0.43356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2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 animBg="1"/>
      <p:bldP spid="11" grpId="0"/>
      <p:bldP spid="12" grpId="0" animBg="1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COMBO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992" y="1472506"/>
            <a:ext cx="6335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029" y="248688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3029056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586522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4123373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7409" y="5450736"/>
            <a:ext cx="1274708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08AA2-DC2D-684D-B607-9F810D2E5AEC}"/>
              </a:ext>
            </a:extLst>
          </p:cNvPr>
          <p:cNvSpPr txBox="1"/>
          <p:nvPr/>
        </p:nvSpPr>
        <p:spPr>
          <a:xfrm>
            <a:off x="644991" y="1977312"/>
            <a:ext cx="603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TAF</a:t>
            </a:r>
          </a:p>
        </p:txBody>
      </p:sp>
    </p:spTree>
    <p:extLst>
      <p:ext uri="{BB962C8B-B14F-4D97-AF65-F5344CB8AC3E}">
        <p14:creationId xmlns:p14="http://schemas.microsoft.com/office/powerpoint/2010/main" val="2292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1407 0.5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28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0868 L 0.23472 0.3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6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COMBO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38" y="1460242"/>
            <a:ext cx="11212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400" y="202276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2585294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142760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3679611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8402" y="5438312"/>
            <a:ext cx="1146468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ATRIPLA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4213F-023B-4E44-91FE-FC43CD2783A6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A2A59-26A0-C745-9561-8B034A065FA8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F3DE6-B3F6-8F40-A877-56A5DFB9E5D7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5D325-61B2-0F4F-8997-80CDE20B304D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9F1193-7250-1A49-A776-6C41E740AB99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6293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4306 0.47222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226 0.3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0417 0.47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49" grpId="0" animBg="1"/>
      <p:bldP spid="6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COMBO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38" y="1460242"/>
            <a:ext cx="11212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400" y="202276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2585294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142760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3679611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8402" y="5438312"/>
            <a:ext cx="1479892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COMPLERA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C038F-FE60-C04B-936B-FB99C17A4BFF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1DBFA-8957-D44D-A674-3B85AAAE59C2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0B624-EED9-FE40-9D84-4EA9C37328C4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AF529-DD7A-4F42-83ED-70C25687B93C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7527E-5638-6A45-9858-C3A63260CA0B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1339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4306 0.47222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226 0.3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212 0.4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50" grpId="0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COMBO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38" y="1460242"/>
            <a:ext cx="11212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400" y="202276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2585294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142760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3679611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8402" y="5438312"/>
            <a:ext cx="1223637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4977" y="2392100"/>
            <a:ext cx="1275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DB7FEE-B241-0A42-AB32-82A7B402EA37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261D6-3892-CB4F-B4F2-21C28339125A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48CE0E-F835-D348-BBB4-6390D86F56C9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41DD6B-4B83-9F4D-8D93-BB335ECAD3DF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19A9FD-F653-4E43-8AF2-4E029271E7DB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1339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4306 0.47222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226 0.3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0694 0.4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57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19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93194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3036" y="2284968"/>
            <a:ext cx="5180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HIV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399951" y="1193275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91172" y="1259067"/>
            <a:ext cx="2735584" cy="2860267"/>
            <a:chOff x="1472996" y="1166127"/>
            <a:chExt cx="2735584" cy="2860267"/>
          </a:xfrm>
        </p:grpSpPr>
        <p:sp>
          <p:nvSpPr>
            <p:cNvPr id="16" name="Freeform 15"/>
            <p:cNvSpPr/>
            <p:nvPr/>
          </p:nvSpPr>
          <p:spPr>
            <a:xfrm rot="17400000">
              <a:off x="1600848" y="2089914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91120" y="2439525"/>
              <a:ext cx="14285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CD4 receptor</a:t>
              </a:r>
            </a:p>
          </p:txBody>
        </p:sp>
        <p:sp>
          <p:nvSpPr>
            <p:cNvPr id="263" name="Freeform 262"/>
            <p:cNvSpPr/>
            <p:nvPr/>
          </p:nvSpPr>
          <p:spPr>
            <a:xfrm rot="17400000">
              <a:off x="1610281" y="3430797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 rot="17400000">
              <a:off x="2173148" y="1038275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 rot="17400000">
              <a:off x="1907149" y="1839557"/>
              <a:ext cx="325902" cy="546149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3"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2382439" y="1961425"/>
              <a:ext cx="182614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CCR5 co-receptor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53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COMBO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38" y="1460242"/>
            <a:ext cx="11212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400" y="202276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2585294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142760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3679611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8402" y="5438312"/>
            <a:ext cx="1248997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4977" y="2392100"/>
            <a:ext cx="1275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40F75-15F0-1A42-8F59-D12272AADEDC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78BCBA-7CFB-3C42-92DE-01A8C3669430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00228F-27C7-A445-BCE4-D365E9B8589A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3106AC-7C84-B94D-9833-BF6D423DFFE7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264FF0-138C-524A-ADE5-1E9E5229FA38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18828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75 0.4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8 4.81481E-6 L 0.23299 0.23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1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4305 0.4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8" grpId="0" animBg="1"/>
      <p:bldP spid="6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3 LETTER ABBREVIATIONS: </a:t>
            </a:r>
          </a:p>
          <a:p>
            <a:r>
              <a:rPr lang="en-US" sz="2000" b="1" dirty="0">
                <a:latin typeface="Arial"/>
                <a:cs typeface="Arial"/>
              </a:rPr>
              <a:t>NRTIs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572" y="1739010"/>
            <a:ext cx="1608208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ZIDOVUDINE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7162" y="1739010"/>
            <a:ext cx="6335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AZT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8488" y="1926238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572" y="2338450"/>
            <a:ext cx="1595584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7162" y="2340158"/>
            <a:ext cx="6207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3TC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18488" y="2524824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572" y="2937890"/>
            <a:ext cx="1950173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EMTRICITABINE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7162" y="2938744"/>
            <a:ext cx="63336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FTC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18488" y="3123410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7572" y="3537330"/>
            <a:ext cx="15312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TENOFOVIR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7162" y="3524772"/>
            <a:ext cx="63336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718488" y="3721996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7572" y="4136770"/>
            <a:ext cx="1351652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ABACAVIR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7162" y="4088510"/>
            <a:ext cx="67211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ABC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18488" y="4320582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7572" y="4736210"/>
            <a:ext cx="1621169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DIDANOSINE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87162" y="4736210"/>
            <a:ext cx="50555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ddI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18488" y="4919169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7572" y="5345810"/>
            <a:ext cx="1471489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STAVUDINE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87162" y="5345810"/>
            <a:ext cx="58221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d4T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18488" y="5528769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1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31" grpId="0" animBg="1"/>
      <p:bldP spid="34" grpId="0" animBg="1"/>
      <p:bldP spid="37" grpId="0" animBg="1"/>
      <p:bldP spid="4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3 LETTER ABBREVIATIONS: </a:t>
            </a:r>
          </a:p>
          <a:p>
            <a:r>
              <a:rPr lang="en-US" sz="2000" b="1" dirty="0">
                <a:latin typeface="Arial"/>
                <a:cs typeface="Arial"/>
              </a:rPr>
              <a:t>NRTIs and NNRTIs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572" y="1739010"/>
            <a:ext cx="1608208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ZIDOVUDINE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7162" y="1739010"/>
            <a:ext cx="6335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AZT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8488" y="1926238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572" y="2338450"/>
            <a:ext cx="1595584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7162" y="2340158"/>
            <a:ext cx="6207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3TC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18488" y="2524824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572" y="2937890"/>
            <a:ext cx="1950173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EMTRICITABINE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7162" y="2938744"/>
            <a:ext cx="63336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FTC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18488" y="3123410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7572" y="3537330"/>
            <a:ext cx="15312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TENOFOVIR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7162" y="3524772"/>
            <a:ext cx="63336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718488" y="3721996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7572" y="4136770"/>
            <a:ext cx="1351652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ABACAVIR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7162" y="4088510"/>
            <a:ext cx="67211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ABC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18488" y="4320582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7572" y="4736210"/>
            <a:ext cx="1621169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DIDANOSINE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87162" y="4736210"/>
            <a:ext cx="50555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ddI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18488" y="4919169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7572" y="5345810"/>
            <a:ext cx="1471489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STAVUDINE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87162" y="5345810"/>
            <a:ext cx="58221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d4T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18488" y="5528769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ECDC6B-ABE6-6547-B693-31D990524C0B}"/>
              </a:ext>
            </a:extLst>
          </p:cNvPr>
          <p:cNvSpPr txBox="1"/>
          <p:nvPr/>
        </p:nvSpPr>
        <p:spPr>
          <a:xfrm>
            <a:off x="4818572" y="1739010"/>
            <a:ext cx="14501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EFAVIRENZ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C99BD6-6B9A-4746-90A6-A5561ADEAD41}"/>
              </a:ext>
            </a:extLst>
          </p:cNvPr>
          <p:cNvSpPr txBox="1"/>
          <p:nvPr/>
        </p:nvSpPr>
        <p:spPr>
          <a:xfrm>
            <a:off x="7578162" y="1739010"/>
            <a:ext cx="6335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EFV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BB6673-6EE5-AA49-9CFF-FCBC82B13A56}"/>
              </a:ext>
            </a:extLst>
          </p:cNvPr>
          <p:cNvCxnSpPr/>
          <p:nvPr/>
        </p:nvCxnSpPr>
        <p:spPr>
          <a:xfrm>
            <a:off x="6909488" y="1926238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3FC37D-029B-E94C-B8CE-02A38F1E6F0F}"/>
              </a:ext>
            </a:extLst>
          </p:cNvPr>
          <p:cNvSpPr txBox="1"/>
          <p:nvPr/>
        </p:nvSpPr>
        <p:spPr>
          <a:xfrm>
            <a:off x="4818572" y="2338450"/>
            <a:ext cx="15315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RILPIVIRINE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660F23-827B-C642-B490-889DEF1ADC89}"/>
              </a:ext>
            </a:extLst>
          </p:cNvPr>
          <p:cNvCxnSpPr/>
          <p:nvPr/>
        </p:nvCxnSpPr>
        <p:spPr>
          <a:xfrm>
            <a:off x="6909488" y="2524824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D1317D-7B7A-3948-A07F-789B533730C2}"/>
              </a:ext>
            </a:extLst>
          </p:cNvPr>
          <p:cNvSpPr txBox="1"/>
          <p:nvPr/>
        </p:nvSpPr>
        <p:spPr>
          <a:xfrm>
            <a:off x="4818572" y="2937890"/>
            <a:ext cx="15527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ETRAVIRINE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F54382-5822-734C-B4BD-D749784B4A68}"/>
              </a:ext>
            </a:extLst>
          </p:cNvPr>
          <p:cNvCxnSpPr/>
          <p:nvPr/>
        </p:nvCxnSpPr>
        <p:spPr>
          <a:xfrm>
            <a:off x="6909488" y="3123410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C9F14EA-29D9-1C4E-810F-2323B74D0909}"/>
              </a:ext>
            </a:extLst>
          </p:cNvPr>
          <p:cNvSpPr txBox="1"/>
          <p:nvPr/>
        </p:nvSpPr>
        <p:spPr>
          <a:xfrm>
            <a:off x="4818572" y="3537330"/>
            <a:ext cx="15828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NEVIRAPINE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F04116-2BC1-1B4D-9335-EF4CEF026349}"/>
              </a:ext>
            </a:extLst>
          </p:cNvPr>
          <p:cNvSpPr txBox="1"/>
          <p:nvPr/>
        </p:nvSpPr>
        <p:spPr>
          <a:xfrm>
            <a:off x="7578162" y="3524772"/>
            <a:ext cx="6551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NVP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1CF72-0303-CA46-AA2F-5A2DC7ABBB68}"/>
              </a:ext>
            </a:extLst>
          </p:cNvPr>
          <p:cNvCxnSpPr/>
          <p:nvPr/>
        </p:nvCxnSpPr>
        <p:spPr>
          <a:xfrm>
            <a:off x="6909488" y="3721996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1DB89E6-AA34-8C4B-8776-5A9721C49AD5}"/>
              </a:ext>
            </a:extLst>
          </p:cNvPr>
          <p:cNvSpPr txBox="1"/>
          <p:nvPr/>
        </p:nvSpPr>
        <p:spPr>
          <a:xfrm>
            <a:off x="7588926" y="2349128"/>
            <a:ext cx="659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RPV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22CCD1-A5CC-AA41-8117-E1215F8907FD}"/>
              </a:ext>
            </a:extLst>
          </p:cNvPr>
          <p:cNvSpPr txBox="1"/>
          <p:nvPr/>
        </p:nvSpPr>
        <p:spPr>
          <a:xfrm>
            <a:off x="7588926" y="2936950"/>
            <a:ext cx="6335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ETV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EB9DFC-C476-5A47-9BC2-229E3A8E2FF2}"/>
              </a:ext>
            </a:extLst>
          </p:cNvPr>
          <p:cNvSpPr txBox="1"/>
          <p:nvPr/>
        </p:nvSpPr>
        <p:spPr>
          <a:xfrm>
            <a:off x="7592959" y="4136770"/>
            <a:ext cx="6976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DOR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9DEA6F2-5CAD-A64A-8172-302B8C1201BF}"/>
              </a:ext>
            </a:extLst>
          </p:cNvPr>
          <p:cNvCxnSpPr/>
          <p:nvPr/>
        </p:nvCxnSpPr>
        <p:spPr>
          <a:xfrm>
            <a:off x="6909488" y="4332662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B103454-3FC9-A444-89FA-DA149180A8B2}"/>
              </a:ext>
            </a:extLst>
          </p:cNvPr>
          <p:cNvSpPr txBox="1"/>
          <p:nvPr/>
        </p:nvSpPr>
        <p:spPr>
          <a:xfrm>
            <a:off x="4818572" y="4171895"/>
            <a:ext cx="16038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DORAVIRINE</a:t>
            </a:r>
          </a:p>
        </p:txBody>
      </p:sp>
    </p:spTree>
    <p:extLst>
      <p:ext uri="{BB962C8B-B14F-4D97-AF65-F5344CB8AC3E}">
        <p14:creationId xmlns:p14="http://schemas.microsoft.com/office/powerpoint/2010/main" val="7073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3" grpId="0" animBg="1"/>
      <p:bldP spid="28" grpId="0" animBg="1"/>
      <p:bldP spid="33" grpId="0" animBg="1"/>
      <p:bldP spid="36" grpId="0" animBg="1"/>
      <p:bldP spid="39" grpId="0" animBg="1"/>
      <p:bldP spid="25" grpId="0" animBg="1"/>
      <p:bldP spid="27" grpId="0" animBg="1"/>
      <p:bldP spid="30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3-LETTER ABBREVIATIONS: PIs AND IIs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572" y="2366809"/>
            <a:ext cx="1531188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DARUNAVIR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7662" y="2366809"/>
            <a:ext cx="67197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DRV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08988" y="2554037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572" y="2966249"/>
            <a:ext cx="159544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ATAZANAVIR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7662" y="2967957"/>
            <a:ext cx="6335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ATV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08988" y="3152623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61472" y="2366809"/>
            <a:ext cx="17794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RALTEGRAVIR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1062" y="2366809"/>
            <a:ext cx="6251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RAL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252388" y="2554037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61472" y="2966249"/>
            <a:ext cx="18308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ELVITEGRAVIR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1062" y="2967957"/>
            <a:ext cx="6721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EVG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252388" y="3152623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61472" y="3565689"/>
            <a:ext cx="19928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DOLUTEGRAVIR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21062" y="3566543"/>
            <a:ext cx="6719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252388" y="3751209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68386" y="4206687"/>
            <a:ext cx="17363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BICTEGRAVIR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27976" y="4207541"/>
            <a:ext cx="5694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BIC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59302" y="4392207"/>
            <a:ext cx="46320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F5E951-3446-814A-9636-E73C6102C0E8}"/>
              </a:ext>
            </a:extLst>
          </p:cNvPr>
          <p:cNvSpPr txBox="1"/>
          <p:nvPr/>
        </p:nvSpPr>
        <p:spPr>
          <a:xfrm>
            <a:off x="1161622" y="1731924"/>
            <a:ext cx="2822247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PROTEASE INHIBITORS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70FB37-FFEC-324B-AD30-9B1394DED873}"/>
              </a:ext>
            </a:extLst>
          </p:cNvPr>
          <p:cNvSpPr txBox="1"/>
          <p:nvPr/>
        </p:nvSpPr>
        <p:spPr>
          <a:xfrm>
            <a:off x="5455163" y="1725811"/>
            <a:ext cx="2899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INTEGRASE INHIBITORS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48F53-BB1C-AB44-937E-65EA9C6C830C}"/>
              </a:ext>
            </a:extLst>
          </p:cNvPr>
          <p:cNvSpPr txBox="1"/>
          <p:nvPr/>
        </p:nvSpPr>
        <p:spPr>
          <a:xfrm>
            <a:off x="3957851" y="5977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A2051-9250-664F-A745-AEBEB2E327D4}"/>
              </a:ext>
            </a:extLst>
          </p:cNvPr>
          <p:cNvSpPr txBox="1"/>
          <p:nvPr/>
        </p:nvSpPr>
        <p:spPr>
          <a:xfrm>
            <a:off x="6222521" y="5352269"/>
            <a:ext cx="136447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TIVICAY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92767-C71F-5A40-A222-A9CFF470F49D}"/>
              </a:ext>
            </a:extLst>
          </p:cNvPr>
          <p:cNvSpPr txBox="1"/>
          <p:nvPr/>
        </p:nvSpPr>
        <p:spPr>
          <a:xfrm>
            <a:off x="5769899" y="4769378"/>
            <a:ext cx="2236760" cy="461665"/>
          </a:xfrm>
          <a:prstGeom prst="rect">
            <a:avLst/>
          </a:prstGeom>
          <a:solidFill>
            <a:srgbClr val="FDE2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BRAND NAME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319553-5C46-044A-8CF2-D8EC49B85A6C}"/>
              </a:ext>
            </a:extLst>
          </p:cNvPr>
          <p:cNvSpPr/>
          <p:nvPr/>
        </p:nvSpPr>
        <p:spPr>
          <a:xfrm>
            <a:off x="4927342" y="3425144"/>
            <a:ext cx="3945957" cy="6286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7</a:t>
            </a:r>
          </a:p>
        </p:txBody>
      </p:sp>
    </p:spTree>
    <p:extLst>
      <p:ext uri="{BB962C8B-B14F-4D97-AF65-F5344CB8AC3E}">
        <p14:creationId xmlns:p14="http://schemas.microsoft.com/office/powerpoint/2010/main" val="2917543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36685" y="1338210"/>
            <a:ext cx="7067515" cy="1200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TDF = </a:t>
            </a:r>
            <a:r>
              <a:rPr lang="en-US" sz="2400" dirty="0" err="1">
                <a:latin typeface="Arial"/>
                <a:cs typeface="Arial"/>
              </a:rPr>
              <a:t>Tenofovir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disoproxil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fumarate</a:t>
            </a:r>
            <a:endParaRPr lang="en-US" sz="2400" dirty="0">
              <a:latin typeface="Arial"/>
              <a:cs typeface="Arial"/>
            </a:endParaRPr>
          </a:p>
          <a:p>
            <a:pPr algn="ctr"/>
            <a:endParaRPr lang="en-US" sz="2400" dirty="0">
              <a:latin typeface="Arial"/>
              <a:cs typeface="Arial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TAF = </a:t>
            </a:r>
            <a:r>
              <a:rPr lang="en-US" sz="2400" dirty="0" err="1">
                <a:latin typeface="Arial"/>
                <a:cs typeface="Arial"/>
              </a:rPr>
              <a:t>Tenofovir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alafenamide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230908" y="140083"/>
            <a:ext cx="466436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Let’s talk about TAF</a:t>
            </a:r>
          </a:p>
        </p:txBody>
      </p:sp>
    </p:spTree>
    <p:extLst>
      <p:ext uri="{BB962C8B-B14F-4D97-AF65-F5344CB8AC3E}">
        <p14:creationId xmlns:p14="http://schemas.microsoft.com/office/powerpoint/2010/main" val="28370177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TAF COMBOS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4072" y="1929510"/>
            <a:ext cx="1121296" cy="369332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Tenofovir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5362" y="19295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2162" y="19295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0828" y="1929510"/>
            <a:ext cx="12747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4072" y="2615310"/>
            <a:ext cx="1121290" cy="36933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TAF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55362" y="2615310"/>
            <a:ext cx="15188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2162" y="26153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0828" y="2615310"/>
            <a:ext cx="13131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1028" y="1929510"/>
            <a:ext cx="65906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0527" y="2615310"/>
            <a:ext cx="80006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TRUF</a:t>
            </a:r>
          </a:p>
        </p:txBody>
      </p:sp>
    </p:spTree>
    <p:extLst>
      <p:ext uri="{BB962C8B-B14F-4D97-AF65-F5344CB8AC3E}">
        <p14:creationId xmlns:p14="http://schemas.microsoft.com/office/powerpoint/2010/main" val="324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1" animBg="1"/>
      <p:bldP spid="32" grpId="0" animBg="1"/>
      <p:bldP spid="32" grpId="1" animBg="1"/>
      <p:bldP spid="32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TAF COMBOS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2546" y="1929510"/>
            <a:ext cx="195006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 (TRU)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2546" y="2615310"/>
            <a:ext cx="2142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 (TRUF)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2411" y="19295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7811" y="26153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6503" y="1929510"/>
            <a:ext cx="1185203" cy="369332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2178" y="1984179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1663" y="1976598"/>
            <a:ext cx="1479892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COMPLERA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901" y="1882942"/>
            <a:ext cx="1333500" cy="596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06503" y="2615452"/>
            <a:ext cx="1185203" cy="369332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178" y="2670121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1663" y="2662540"/>
            <a:ext cx="1287532" cy="369332"/>
          </a:xfrm>
          <a:prstGeom prst="rect">
            <a:avLst/>
          </a:prstGeom>
          <a:solidFill>
            <a:schemeClr val="bg1">
              <a:lumMod val="50000"/>
              <a:alpha val="54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ODEFSEY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201" y="2590800"/>
            <a:ext cx="1117600" cy="558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85246" y="3390010"/>
            <a:ext cx="195006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TRUVADA (TRU)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5246" y="4075810"/>
            <a:ext cx="2142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 (TRUF)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5111" y="33900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20511" y="407581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1663" y="3390010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630" y="3290332"/>
            <a:ext cx="1270000" cy="6223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06503" y="3390010"/>
            <a:ext cx="1091427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2178" y="33900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06503" y="4075810"/>
            <a:ext cx="1091427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41663" y="4075810"/>
            <a:ext cx="13131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GENVOYA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2178" y="4075810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130" y="3963432"/>
            <a:ext cx="1257300" cy="6223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86884" y="5104504"/>
            <a:ext cx="2142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 (TRUF)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2149" y="5104504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8141" y="5104504"/>
            <a:ext cx="1736373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BICTEGRAVIR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16351" y="5104504"/>
            <a:ext cx="1300844" cy="369332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6866" y="5104504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B8BA0E-DBE2-9B49-8223-AF938D4B0233}"/>
              </a:ext>
            </a:extLst>
          </p:cNvPr>
          <p:cNvSpPr txBox="1"/>
          <p:nvPr/>
        </p:nvSpPr>
        <p:spPr>
          <a:xfrm>
            <a:off x="1004807" y="5770554"/>
            <a:ext cx="2142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 (TRUF)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900D1A-FB45-E448-8803-400596B16D0F}"/>
              </a:ext>
            </a:extLst>
          </p:cNvPr>
          <p:cNvSpPr txBox="1"/>
          <p:nvPr/>
        </p:nvSpPr>
        <p:spPr>
          <a:xfrm>
            <a:off x="3147378" y="576523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4C90C7-09E0-6E40-A3CB-12456EB21795}"/>
              </a:ext>
            </a:extLst>
          </p:cNvPr>
          <p:cNvSpPr txBox="1"/>
          <p:nvPr/>
        </p:nvSpPr>
        <p:spPr>
          <a:xfrm>
            <a:off x="3406502" y="5751070"/>
            <a:ext cx="2155270" cy="369332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DARUNAVIR/COBI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9245AA-EB59-C14E-B158-BE1D60B971CD}"/>
              </a:ext>
            </a:extLst>
          </p:cNvPr>
          <p:cNvSpPr txBox="1"/>
          <p:nvPr/>
        </p:nvSpPr>
        <p:spPr>
          <a:xfrm>
            <a:off x="5578785" y="5728784"/>
            <a:ext cx="3194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96F2D2-0BDB-D44D-8B1C-B800AC52585F}"/>
              </a:ext>
            </a:extLst>
          </p:cNvPr>
          <p:cNvSpPr txBox="1"/>
          <p:nvPr/>
        </p:nvSpPr>
        <p:spPr>
          <a:xfrm>
            <a:off x="5962373" y="5728784"/>
            <a:ext cx="1287532" cy="36933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SYMTUZA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0607-5336-E442-83A1-F7A7D1419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281" y="5562552"/>
            <a:ext cx="12700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504FB-F6D5-4141-9CC0-9D9B72E55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134" y="4930396"/>
            <a:ext cx="1085645" cy="673100"/>
          </a:xfrm>
          <a:prstGeom prst="rect">
            <a:avLst/>
          </a:prstGeom>
        </p:spPr>
      </p:pic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DC6A569D-13E3-48DD-B26E-6081028204B5}"/>
              </a:ext>
            </a:extLst>
          </p:cNvPr>
          <p:cNvSpPr/>
          <p:nvPr/>
        </p:nvSpPr>
        <p:spPr>
          <a:xfrm>
            <a:off x="391320" y="4865332"/>
            <a:ext cx="804672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8100">
            <a:solidFill>
              <a:srgbClr val="000000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4" grpId="0" animBg="1"/>
      <p:bldP spid="35" grpId="0" animBg="1"/>
      <p:bldP spid="36" grpId="0"/>
      <p:bldP spid="37" grpId="0"/>
      <p:bldP spid="38" grpId="0" animBg="1"/>
      <p:bldP spid="40" grpId="0" animBg="1"/>
      <p:bldP spid="41" grpId="0"/>
      <p:bldP spid="42" grpId="0" animBg="1"/>
      <p:bldP spid="43" grpId="0" animBg="1"/>
      <p:bldP spid="44" grpId="0"/>
      <p:bldP spid="27" grpId="0" animBg="1"/>
      <p:bldP spid="29" grpId="0"/>
      <p:bldP spid="31" grpId="0" animBg="1"/>
      <p:bldP spid="32" grpId="0" animBg="1"/>
      <p:bldP spid="33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44992" y="1472506"/>
            <a:ext cx="6335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029" y="248688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72" y="3029056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586522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4123373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08AA2-DC2D-684D-B607-9F810D2E5AEC}"/>
              </a:ext>
            </a:extLst>
          </p:cNvPr>
          <p:cNvSpPr txBox="1"/>
          <p:nvPr/>
        </p:nvSpPr>
        <p:spPr>
          <a:xfrm>
            <a:off x="644991" y="1977312"/>
            <a:ext cx="603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7E579-8047-314C-B36B-02A6DCD850E6}"/>
              </a:ext>
            </a:extLst>
          </p:cNvPr>
          <p:cNvSpPr txBox="1"/>
          <p:nvPr/>
        </p:nvSpPr>
        <p:spPr>
          <a:xfrm>
            <a:off x="3744977" y="2392100"/>
            <a:ext cx="1275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7A7CBF-7065-984C-8A0E-3B97C7E17874}"/>
              </a:ext>
            </a:extLst>
          </p:cNvPr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TAF COMBO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B49E91-1808-3A44-9CDB-000573C138F4}"/>
              </a:ext>
            </a:extLst>
          </p:cNvPr>
          <p:cNvSpPr txBox="1"/>
          <p:nvPr/>
        </p:nvSpPr>
        <p:spPr>
          <a:xfrm>
            <a:off x="4351582" y="5452017"/>
            <a:ext cx="131318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F8D7C-2402-A248-BD1E-DE01C2639A1E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C0BD1F-8D51-DE4B-8F56-807A17826BFE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147C5-FEB0-9C47-BBC6-E60A0562D2C1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919C61-4DF8-1346-B4AC-B515C3282208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294DC6-7D7A-314D-8B72-ED6CA50BA7FF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7684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3356 L 0.01459 0.03379 C 0.01563 0.08403 0.01372 0.05116 0.01667 0.07847 C 0.01754 0.08634 0.01684 0.0831 0.01823 0.08842 C 0.01841 0.09097 0.01858 0.09352 0.01893 0.09629 C 0.0191 0.09745 0.01945 0.09884 0.01962 0.1 C 0.01997 0.10185 0.02014 0.10347 0.02031 0.10509 C 0.02101 0.11412 0.02101 0.11643 0.02188 0.12453 C 0.02309 0.13611 0.02205 0.12523 0.02327 0.13541 C 0.02361 0.13727 0.02448 0.14606 0.02483 0.14815 C 0.02518 0.15023 0.02587 0.15208 0.02622 0.15393 C 0.02691 0.15717 0.02709 0.16065 0.02778 0.16389 C 0.02795 0.16504 0.0283 0.16643 0.02847 0.16782 C 0.02882 0.16967 0.02917 0.17361 0.03004 0.17569 C 0.03038 0.17662 0.03091 0.17754 0.03143 0.17847 C 0.03177 0.18125 0.03177 0.18379 0.03212 0.18634 C 0.03229 0.1875 0.03264 0.18842 0.03299 0.18935 C 0.03351 0.19166 0.03386 0.19398 0.03438 0.19629 C 0.0349 0.19815 0.03542 0.2 0.03594 0.20208 C 0.03611 0.20347 0.03629 0.20463 0.03663 0.20602 C 0.03698 0.20741 0.03768 0.20856 0.03802 0.20995 C 0.03837 0.21111 0.03854 0.2125 0.03889 0.21389 C 0.03924 0.21574 0.03993 0.21782 0.04028 0.21967 C 0.04254 0.23055 0.04045 0.2243 0.04323 0.23148 C 0.04566 0.24467 0.04167 0.2243 0.04549 0.24028 C 0.04601 0.24282 0.04636 0.2456 0.04688 0.24815 C 0.04722 0.24977 0.04722 0.25139 0.04757 0.25301 C 0.04861 0.25741 0.04948 0.25879 0.05139 0.26296 C 0.05191 0.26574 0.05226 0.26875 0.05278 0.27176 C 0.0533 0.275 0.05365 0.27731 0.05434 0.28055 C 0.05469 0.28241 0.05538 0.28449 0.05573 0.28634 C 0.05781 0.29653 0.05521 0.28634 0.05729 0.29514 C 0.05764 0.29722 0.05834 0.29907 0.05868 0.30116 C 0.05903 0.30278 0.0592 0.3044 0.05938 0.30602 C 0.05972 0.30741 0.0599 0.30856 0.06025 0.30995 C 0.06042 0.31157 0.06059 0.31319 0.06094 0.31481 C 0.06129 0.3162 0.06198 0.31736 0.06233 0.31875 C 0.06406 0.32754 0.06216 0.31666 0.06389 0.33055 C 0.06424 0.33426 0.06459 0.33403 0.06528 0.33727 C 0.06563 0.33866 0.0658 0.34004 0.06615 0.3412 C 0.06684 0.34444 0.06702 0.34444 0.06754 0.34815 C 0.06788 0.35069 0.06806 0.35347 0.06823 0.35602 C 0.06841 0.35787 0.06875 0.35995 0.0691 0.3618 C 0.06927 0.38333 0.06927 0.40509 0.06979 0.42662 C 0.06979 0.43148 0.07066 0.43472 0.07118 0.43935 C 0.07153 0.4412 0.0717 0.44328 0.07205 0.44514 C 0.0717 0.46088 0.0717 0.47662 0.07118 0.49236 C 0.07118 0.49352 0.07066 0.49491 0.07049 0.49606 C 0.06962 0.50324 0.06979 0.50278 0.06979 0.50903 L 0.07205 0.50509 " pathEditMode="relative" rAng="0" ptsTypes="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8379 L 0.1849 0.35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44992" y="1472506"/>
            <a:ext cx="6335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029" y="248688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586522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4123373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7A7CBF-7065-984C-8A0E-3B97C7E17874}"/>
              </a:ext>
            </a:extLst>
          </p:cNvPr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TAF COMBO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2861-43EB-3045-BF2E-E0BCE5EAFAFF}"/>
              </a:ext>
            </a:extLst>
          </p:cNvPr>
          <p:cNvSpPr txBox="1"/>
          <p:nvPr/>
        </p:nvSpPr>
        <p:spPr>
          <a:xfrm>
            <a:off x="2435873" y="4901942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B09C84-8BC0-9648-B49C-7D2925E956BB}"/>
              </a:ext>
            </a:extLst>
          </p:cNvPr>
          <p:cNvSpPr txBox="1"/>
          <p:nvPr/>
        </p:nvSpPr>
        <p:spPr>
          <a:xfrm>
            <a:off x="5806606" y="4905180"/>
            <a:ext cx="1300844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C2D548-AADF-EE49-A002-CA26D907CBCA}"/>
              </a:ext>
            </a:extLst>
          </p:cNvPr>
          <p:cNvSpPr txBox="1"/>
          <p:nvPr/>
        </p:nvSpPr>
        <p:spPr>
          <a:xfrm>
            <a:off x="1764070" y="4901942"/>
            <a:ext cx="603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700476-E73E-BC47-9840-775259614051}"/>
              </a:ext>
            </a:extLst>
          </p:cNvPr>
          <p:cNvSpPr txBox="1"/>
          <p:nvPr/>
        </p:nvSpPr>
        <p:spPr>
          <a:xfrm>
            <a:off x="1970748" y="5374189"/>
            <a:ext cx="131318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B9C68E-252F-054D-B259-B74FC2E1DFC9}"/>
              </a:ext>
            </a:extLst>
          </p:cNvPr>
          <p:cNvSpPr txBox="1"/>
          <p:nvPr/>
        </p:nvSpPr>
        <p:spPr>
          <a:xfrm>
            <a:off x="3744977" y="2392100"/>
            <a:ext cx="1275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0D739A-6642-0E47-B46D-403060254B21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BB1B67-037C-8F4D-AFE5-32E5182221BE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0EC096-F67B-934A-B558-14B9399935D9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984920-65A7-8942-9D38-EADE3FB69AB6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EAF4BA-4939-1B49-85B5-4F750FD3D31E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2823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1158 L 0.03784 0.364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19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93194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91172" y="1259067"/>
            <a:ext cx="2735584" cy="2860267"/>
            <a:chOff x="1472996" y="1166127"/>
            <a:chExt cx="2735584" cy="2860267"/>
          </a:xfrm>
        </p:grpSpPr>
        <p:sp>
          <p:nvSpPr>
            <p:cNvPr id="16" name="Freeform 15"/>
            <p:cNvSpPr/>
            <p:nvPr/>
          </p:nvSpPr>
          <p:spPr>
            <a:xfrm rot="17400000">
              <a:off x="1600848" y="2089914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91120" y="2439525"/>
              <a:ext cx="142859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CD4 receptor</a:t>
              </a:r>
            </a:p>
          </p:txBody>
        </p:sp>
        <p:sp>
          <p:nvSpPr>
            <p:cNvPr id="263" name="Freeform 262"/>
            <p:cNvSpPr/>
            <p:nvPr/>
          </p:nvSpPr>
          <p:spPr>
            <a:xfrm rot="17400000">
              <a:off x="1610281" y="3430797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 rot="17400000">
              <a:off x="2173148" y="1038275"/>
              <a:ext cx="467745" cy="723450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 rot="17400000">
              <a:off x="1907149" y="1839557"/>
              <a:ext cx="325902" cy="546149"/>
            </a:xfrm>
            <a:custGeom>
              <a:avLst/>
              <a:gdLst>
                <a:gd name="connsiteX0" fmla="*/ 444500 w 850900"/>
                <a:gd name="connsiteY0" fmla="*/ 1092200 h 1092200"/>
                <a:gd name="connsiteX1" fmla="*/ 431800 w 850900"/>
                <a:gd name="connsiteY1" fmla="*/ 762000 h 1092200"/>
                <a:gd name="connsiteX2" fmla="*/ 393700 w 850900"/>
                <a:gd name="connsiteY2" fmla="*/ 571500 h 1092200"/>
                <a:gd name="connsiteX3" fmla="*/ 292100 w 850900"/>
                <a:gd name="connsiteY3" fmla="*/ 546100 h 1092200"/>
                <a:gd name="connsiteX4" fmla="*/ 203200 w 850900"/>
                <a:gd name="connsiteY4" fmla="*/ 520700 h 1092200"/>
                <a:gd name="connsiteX5" fmla="*/ 88900 w 850900"/>
                <a:gd name="connsiteY5" fmla="*/ 406400 h 1092200"/>
                <a:gd name="connsiteX6" fmla="*/ 50800 w 850900"/>
                <a:gd name="connsiteY6" fmla="*/ 368300 h 1092200"/>
                <a:gd name="connsiteX7" fmla="*/ 0 w 850900"/>
                <a:gd name="connsiteY7" fmla="*/ 279400 h 1092200"/>
                <a:gd name="connsiteX8" fmla="*/ 12700 w 850900"/>
                <a:gd name="connsiteY8" fmla="*/ 177800 h 1092200"/>
                <a:gd name="connsiteX9" fmla="*/ 50800 w 850900"/>
                <a:gd name="connsiteY9" fmla="*/ 152400 h 1092200"/>
                <a:gd name="connsiteX10" fmla="*/ 63500 w 850900"/>
                <a:gd name="connsiteY10" fmla="*/ 114300 h 1092200"/>
                <a:gd name="connsiteX11" fmla="*/ 152400 w 850900"/>
                <a:gd name="connsiteY11" fmla="*/ 127000 h 1092200"/>
                <a:gd name="connsiteX12" fmla="*/ 241300 w 850900"/>
                <a:gd name="connsiteY12" fmla="*/ 152400 h 1092200"/>
                <a:gd name="connsiteX13" fmla="*/ 266700 w 850900"/>
                <a:gd name="connsiteY13" fmla="*/ 190500 h 1092200"/>
                <a:gd name="connsiteX14" fmla="*/ 342900 w 850900"/>
                <a:gd name="connsiteY14" fmla="*/ 342900 h 1092200"/>
                <a:gd name="connsiteX15" fmla="*/ 419100 w 850900"/>
                <a:gd name="connsiteY15" fmla="*/ 368300 h 1092200"/>
                <a:gd name="connsiteX16" fmla="*/ 508000 w 850900"/>
                <a:gd name="connsiteY16" fmla="*/ 355600 h 1092200"/>
                <a:gd name="connsiteX17" fmla="*/ 482600 w 850900"/>
                <a:gd name="connsiteY17" fmla="*/ 215900 h 1092200"/>
                <a:gd name="connsiteX18" fmla="*/ 546100 w 850900"/>
                <a:gd name="connsiteY18" fmla="*/ 50800 h 1092200"/>
                <a:gd name="connsiteX19" fmla="*/ 584200 w 850900"/>
                <a:gd name="connsiteY19" fmla="*/ 25400 h 1092200"/>
                <a:gd name="connsiteX20" fmla="*/ 660400 w 850900"/>
                <a:gd name="connsiteY20" fmla="*/ 0 h 1092200"/>
                <a:gd name="connsiteX21" fmla="*/ 762000 w 850900"/>
                <a:gd name="connsiteY21" fmla="*/ 25400 h 1092200"/>
                <a:gd name="connsiteX22" fmla="*/ 787400 w 850900"/>
                <a:gd name="connsiteY22" fmla="*/ 63500 h 1092200"/>
                <a:gd name="connsiteX23" fmla="*/ 825500 w 850900"/>
                <a:gd name="connsiteY23" fmla="*/ 203200 h 1092200"/>
                <a:gd name="connsiteX24" fmla="*/ 850900 w 850900"/>
                <a:gd name="connsiteY24" fmla="*/ 241300 h 1092200"/>
                <a:gd name="connsiteX25" fmla="*/ 838200 w 850900"/>
                <a:gd name="connsiteY25" fmla="*/ 330200 h 1092200"/>
                <a:gd name="connsiteX26" fmla="*/ 711200 w 850900"/>
                <a:gd name="connsiteY26" fmla="*/ 393700 h 1092200"/>
                <a:gd name="connsiteX27" fmla="*/ 673100 w 850900"/>
                <a:gd name="connsiteY27" fmla="*/ 419100 h 1092200"/>
                <a:gd name="connsiteX28" fmla="*/ 609600 w 850900"/>
                <a:gd name="connsiteY28" fmla="*/ 495300 h 1092200"/>
                <a:gd name="connsiteX29" fmla="*/ 596900 w 850900"/>
                <a:gd name="connsiteY29" fmla="*/ 533400 h 1092200"/>
                <a:gd name="connsiteX30" fmla="*/ 584200 w 850900"/>
                <a:gd name="connsiteY30" fmla="*/ 647700 h 1092200"/>
                <a:gd name="connsiteX31" fmla="*/ 571500 w 850900"/>
                <a:gd name="connsiteY31" fmla="*/ 838200 h 1092200"/>
                <a:gd name="connsiteX32" fmla="*/ 546100 w 850900"/>
                <a:gd name="connsiteY32" fmla="*/ 1092200 h 1092200"/>
                <a:gd name="connsiteX33" fmla="*/ 419100 w 850900"/>
                <a:gd name="connsiteY33" fmla="*/ 10414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0900" h="1092200">
                  <a:moveTo>
                    <a:pt x="444500" y="1092200"/>
                  </a:moveTo>
                  <a:cubicBezTo>
                    <a:pt x="440267" y="982133"/>
                    <a:pt x="437589" y="871996"/>
                    <a:pt x="431800" y="762000"/>
                  </a:cubicBezTo>
                  <a:cubicBezTo>
                    <a:pt x="430099" y="729688"/>
                    <a:pt x="443703" y="611503"/>
                    <a:pt x="393700" y="571500"/>
                  </a:cubicBezTo>
                  <a:cubicBezTo>
                    <a:pt x="380607" y="561026"/>
                    <a:pt x="295384" y="546830"/>
                    <a:pt x="292100" y="546100"/>
                  </a:cubicBezTo>
                  <a:cubicBezTo>
                    <a:pt x="244260" y="535469"/>
                    <a:pt x="245628" y="534843"/>
                    <a:pt x="203200" y="520700"/>
                  </a:cubicBezTo>
                  <a:lnTo>
                    <a:pt x="88900" y="406400"/>
                  </a:lnTo>
                  <a:cubicBezTo>
                    <a:pt x="76200" y="393700"/>
                    <a:pt x="58832" y="384364"/>
                    <a:pt x="50800" y="368300"/>
                  </a:cubicBezTo>
                  <a:cubicBezTo>
                    <a:pt x="18574" y="303848"/>
                    <a:pt x="35902" y="333252"/>
                    <a:pt x="0" y="279400"/>
                  </a:cubicBezTo>
                  <a:cubicBezTo>
                    <a:pt x="4233" y="245533"/>
                    <a:pt x="24" y="209489"/>
                    <a:pt x="12700" y="177800"/>
                  </a:cubicBezTo>
                  <a:cubicBezTo>
                    <a:pt x="18369" y="163628"/>
                    <a:pt x="41265" y="164319"/>
                    <a:pt x="50800" y="152400"/>
                  </a:cubicBezTo>
                  <a:cubicBezTo>
                    <a:pt x="59163" y="141947"/>
                    <a:pt x="59267" y="127000"/>
                    <a:pt x="63500" y="114300"/>
                  </a:cubicBezTo>
                  <a:cubicBezTo>
                    <a:pt x="93133" y="118533"/>
                    <a:pt x="122949" y="121645"/>
                    <a:pt x="152400" y="127000"/>
                  </a:cubicBezTo>
                  <a:cubicBezTo>
                    <a:pt x="187483" y="133379"/>
                    <a:pt x="208656" y="141519"/>
                    <a:pt x="241300" y="152400"/>
                  </a:cubicBezTo>
                  <a:cubicBezTo>
                    <a:pt x="249767" y="165100"/>
                    <a:pt x="260501" y="176552"/>
                    <a:pt x="266700" y="190500"/>
                  </a:cubicBezTo>
                  <a:cubicBezTo>
                    <a:pt x="280421" y="221373"/>
                    <a:pt x="301571" y="329124"/>
                    <a:pt x="342900" y="342900"/>
                  </a:cubicBezTo>
                  <a:lnTo>
                    <a:pt x="419100" y="368300"/>
                  </a:lnTo>
                  <a:cubicBezTo>
                    <a:pt x="448733" y="364067"/>
                    <a:pt x="491396" y="380507"/>
                    <a:pt x="508000" y="355600"/>
                  </a:cubicBezTo>
                  <a:cubicBezTo>
                    <a:pt x="523956" y="331666"/>
                    <a:pt x="494202" y="250705"/>
                    <a:pt x="482600" y="215900"/>
                  </a:cubicBezTo>
                  <a:cubicBezTo>
                    <a:pt x="490920" y="157657"/>
                    <a:pt x="487565" y="89824"/>
                    <a:pt x="546100" y="50800"/>
                  </a:cubicBezTo>
                  <a:cubicBezTo>
                    <a:pt x="558800" y="42333"/>
                    <a:pt x="570252" y="31599"/>
                    <a:pt x="584200" y="25400"/>
                  </a:cubicBezTo>
                  <a:cubicBezTo>
                    <a:pt x="608666" y="14526"/>
                    <a:pt x="660400" y="0"/>
                    <a:pt x="660400" y="0"/>
                  </a:cubicBezTo>
                  <a:cubicBezTo>
                    <a:pt x="663562" y="632"/>
                    <a:pt x="748983" y="14986"/>
                    <a:pt x="762000" y="25400"/>
                  </a:cubicBezTo>
                  <a:cubicBezTo>
                    <a:pt x="773919" y="34935"/>
                    <a:pt x="781201" y="49552"/>
                    <a:pt x="787400" y="63500"/>
                  </a:cubicBezTo>
                  <a:cubicBezTo>
                    <a:pt x="886304" y="286035"/>
                    <a:pt x="753791" y="11977"/>
                    <a:pt x="825500" y="203200"/>
                  </a:cubicBezTo>
                  <a:cubicBezTo>
                    <a:pt x="830859" y="217492"/>
                    <a:pt x="842433" y="228600"/>
                    <a:pt x="850900" y="241300"/>
                  </a:cubicBezTo>
                  <a:cubicBezTo>
                    <a:pt x="846667" y="270933"/>
                    <a:pt x="854271" y="304946"/>
                    <a:pt x="838200" y="330200"/>
                  </a:cubicBezTo>
                  <a:cubicBezTo>
                    <a:pt x="809594" y="375153"/>
                    <a:pt x="756099" y="382475"/>
                    <a:pt x="711200" y="393700"/>
                  </a:cubicBezTo>
                  <a:cubicBezTo>
                    <a:pt x="698500" y="402167"/>
                    <a:pt x="684826" y="409329"/>
                    <a:pt x="673100" y="419100"/>
                  </a:cubicBezTo>
                  <a:cubicBezTo>
                    <a:pt x="649025" y="439162"/>
                    <a:pt x="623871" y="466757"/>
                    <a:pt x="609600" y="495300"/>
                  </a:cubicBezTo>
                  <a:cubicBezTo>
                    <a:pt x="603613" y="507274"/>
                    <a:pt x="601133" y="520700"/>
                    <a:pt x="596900" y="533400"/>
                  </a:cubicBezTo>
                  <a:cubicBezTo>
                    <a:pt x="592667" y="571500"/>
                    <a:pt x="587384" y="609498"/>
                    <a:pt x="584200" y="647700"/>
                  </a:cubicBezTo>
                  <a:cubicBezTo>
                    <a:pt x="578915" y="711121"/>
                    <a:pt x="576201" y="774733"/>
                    <a:pt x="571500" y="838200"/>
                  </a:cubicBezTo>
                  <a:cubicBezTo>
                    <a:pt x="560202" y="990719"/>
                    <a:pt x="562286" y="962710"/>
                    <a:pt x="546100" y="1092200"/>
                  </a:cubicBezTo>
                  <a:cubicBezTo>
                    <a:pt x="406463" y="1078236"/>
                    <a:pt x="419100" y="1122044"/>
                    <a:pt x="419100" y="1041400"/>
                  </a:cubicBezTo>
                </a:path>
              </a:pathLst>
            </a:custGeom>
            <a:solidFill>
              <a:schemeClr val="accent3">
                <a:alpha val="69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2382439" y="1961425"/>
              <a:ext cx="182614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CCR5 co-receptor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127887" y="1580525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</p:spTree>
    <p:extLst>
      <p:ext uri="{BB962C8B-B14F-4D97-AF65-F5344CB8AC3E}">
        <p14:creationId xmlns:p14="http://schemas.microsoft.com/office/powerpoint/2010/main" val="1634925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44992" y="1472506"/>
            <a:ext cx="6335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TDF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029" y="2486888"/>
            <a:ext cx="10955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Abacavir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85" y="3586522"/>
            <a:ext cx="1365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227" y="4123373"/>
            <a:ext cx="1313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Zidovudine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32739" y="1447284"/>
            <a:ext cx="11468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Efavirenz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3578" y="1933868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Rilpivirine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307" y="2070667"/>
            <a:ext cx="1288083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Atazanavir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3644" y="2655940"/>
            <a:ext cx="1121408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Lopinavir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06" y="3241212"/>
            <a:ext cx="109548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Ritonavir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5869" y="1460242"/>
            <a:ext cx="10914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ELV/</a:t>
            </a:r>
            <a:r>
              <a:rPr lang="en-US" dirty="0" err="1">
                <a:latin typeface="Arial"/>
                <a:cs typeface="Arial"/>
              </a:rPr>
              <a:t>cobi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7027" y="1934642"/>
            <a:ext cx="14291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Dolutegravir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7A7CBF-7065-984C-8A0E-3B97C7E17874}"/>
              </a:ext>
            </a:extLst>
          </p:cNvPr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TAF COMBO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2861-43EB-3045-BF2E-E0BCE5EAFAFF}"/>
              </a:ext>
            </a:extLst>
          </p:cNvPr>
          <p:cNvSpPr txBox="1"/>
          <p:nvPr/>
        </p:nvSpPr>
        <p:spPr>
          <a:xfrm>
            <a:off x="2435873" y="4901942"/>
            <a:ext cx="1518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Emtricitabine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C2D548-AADF-EE49-A002-CA26D907CBCA}"/>
              </a:ext>
            </a:extLst>
          </p:cNvPr>
          <p:cNvSpPr txBox="1"/>
          <p:nvPr/>
        </p:nvSpPr>
        <p:spPr>
          <a:xfrm>
            <a:off x="1764070" y="4901942"/>
            <a:ext cx="603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700476-E73E-BC47-9840-775259614051}"/>
              </a:ext>
            </a:extLst>
          </p:cNvPr>
          <p:cNvSpPr txBox="1"/>
          <p:nvPr/>
        </p:nvSpPr>
        <p:spPr>
          <a:xfrm>
            <a:off x="1970748" y="5374189"/>
            <a:ext cx="131318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B9C68E-252F-054D-B259-B74FC2E1DFC9}"/>
              </a:ext>
            </a:extLst>
          </p:cNvPr>
          <p:cNvSpPr txBox="1"/>
          <p:nvPr/>
        </p:nvSpPr>
        <p:spPr>
          <a:xfrm>
            <a:off x="3744977" y="2392100"/>
            <a:ext cx="1275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Bictegravir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1D2AB8-CACA-6F4B-968D-99C4A95CAF39}"/>
              </a:ext>
            </a:extLst>
          </p:cNvPr>
          <p:cNvSpPr txBox="1"/>
          <p:nvPr/>
        </p:nvSpPr>
        <p:spPr>
          <a:xfrm>
            <a:off x="5761691" y="1485394"/>
            <a:ext cx="1185315" cy="369332"/>
          </a:xfrm>
          <a:prstGeom prst="rect">
            <a:avLst/>
          </a:prstGeom>
          <a:solidFill>
            <a:srgbClr val="FDE29B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Darunavir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70C184-DC29-3442-9186-BD6E13007C51}"/>
              </a:ext>
            </a:extLst>
          </p:cNvPr>
          <p:cNvSpPr txBox="1"/>
          <p:nvPr/>
        </p:nvSpPr>
        <p:spPr>
          <a:xfrm>
            <a:off x="7313624" y="1453128"/>
            <a:ext cx="119816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Cobicistat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0614AF-1C14-A745-B73C-B1A69E5A109C}"/>
              </a:ext>
            </a:extLst>
          </p:cNvPr>
          <p:cNvSpPr txBox="1"/>
          <p:nvPr/>
        </p:nvSpPr>
        <p:spPr>
          <a:xfrm>
            <a:off x="4358071" y="5397758"/>
            <a:ext cx="1518602" cy="369332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PREZCOBIX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977D69-CFD0-FC49-B446-3958CE12FAF9}"/>
              </a:ext>
            </a:extLst>
          </p:cNvPr>
          <p:cNvSpPr txBox="1"/>
          <p:nvPr/>
        </p:nvSpPr>
        <p:spPr>
          <a:xfrm>
            <a:off x="3587503" y="6087514"/>
            <a:ext cx="1287532" cy="36933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SYMTUZA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23E09-55F3-E64E-9523-1B84CB40D562}"/>
              </a:ext>
            </a:extLst>
          </p:cNvPr>
          <p:cNvSpPr txBox="1"/>
          <p:nvPr/>
        </p:nvSpPr>
        <p:spPr>
          <a:xfrm>
            <a:off x="2305607" y="941115"/>
            <a:ext cx="10011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NNRTIs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791387-2C78-5040-81EE-476A8F30A7D0}"/>
              </a:ext>
            </a:extLst>
          </p:cNvPr>
          <p:cNvSpPr txBox="1"/>
          <p:nvPr/>
        </p:nvSpPr>
        <p:spPr>
          <a:xfrm>
            <a:off x="664963" y="941115"/>
            <a:ext cx="8344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NRTIs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0C8940-1347-D648-9AD8-A10B23419E5A}"/>
              </a:ext>
            </a:extLst>
          </p:cNvPr>
          <p:cNvSpPr txBox="1"/>
          <p:nvPr/>
        </p:nvSpPr>
        <p:spPr>
          <a:xfrm>
            <a:off x="4137409" y="941115"/>
            <a:ext cx="4283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939635-BCCA-4240-AC9B-3ED8D6532378}"/>
              </a:ext>
            </a:extLst>
          </p:cNvPr>
          <p:cNvSpPr txBox="1"/>
          <p:nvPr/>
        </p:nvSpPr>
        <p:spPr>
          <a:xfrm>
            <a:off x="6095259" y="945136"/>
            <a:ext cx="5181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2219B0-1439-7242-AFCE-ADB7CA813B6D}"/>
              </a:ext>
            </a:extLst>
          </p:cNvPr>
          <p:cNvSpPr txBox="1"/>
          <p:nvPr/>
        </p:nvSpPr>
        <p:spPr>
          <a:xfrm>
            <a:off x="7450408" y="945136"/>
            <a:ext cx="980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24044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833 L -0.18298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2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6 0.09328 L -0.21702 0.5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6" grpId="0" animBg="1"/>
      <p:bldP spid="3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8</a:t>
            </a:r>
          </a:p>
        </p:txBody>
      </p:sp>
    </p:spTree>
    <p:extLst>
      <p:ext uri="{BB962C8B-B14F-4D97-AF65-F5344CB8AC3E}">
        <p14:creationId xmlns:p14="http://schemas.microsoft.com/office/powerpoint/2010/main" val="15645427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9</a:t>
            </a:r>
          </a:p>
        </p:txBody>
      </p:sp>
    </p:spTree>
    <p:extLst>
      <p:ext uri="{BB962C8B-B14F-4D97-AF65-F5344CB8AC3E}">
        <p14:creationId xmlns:p14="http://schemas.microsoft.com/office/powerpoint/2010/main" val="37320027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74" y="2857500"/>
            <a:ext cx="5511666" cy="1143000"/>
          </a:xfrm>
          <a:solidFill>
            <a:srgbClr val="FDE29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QUIZ QUESTION 10</a:t>
            </a:r>
          </a:p>
        </p:txBody>
      </p:sp>
    </p:spTree>
    <p:extLst>
      <p:ext uri="{BB962C8B-B14F-4D97-AF65-F5344CB8AC3E}">
        <p14:creationId xmlns:p14="http://schemas.microsoft.com/office/powerpoint/2010/main" val="26214807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860803" y="1036651"/>
            <a:ext cx="81970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NNRTIs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4630" y="1036651"/>
            <a:ext cx="6900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NRTIs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5930" y="1036651"/>
            <a:ext cx="37419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IIs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62026" y="1542820"/>
            <a:ext cx="93305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Efavirenz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2026" y="2029404"/>
            <a:ext cx="962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Rilpivirine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45930" y="1545772"/>
            <a:ext cx="88992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ELV/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630" y="1580930"/>
            <a:ext cx="1031051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TRUVADA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4101" y="1580930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1753" y="1529604"/>
            <a:ext cx="289512" cy="307777"/>
          </a:xfrm>
          <a:prstGeom prst="rect">
            <a:avLst/>
          </a:prstGeom>
          <a:solidFill>
            <a:srgbClr val="FBD5B7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6901" y="1539938"/>
            <a:ext cx="6935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Atripla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101" y="202940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1753" y="2029404"/>
            <a:ext cx="289512" cy="307777"/>
          </a:xfrm>
          <a:prstGeom prst="rect">
            <a:avLst/>
          </a:prstGeom>
          <a:solidFill>
            <a:srgbClr val="FBD5B7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6901" y="2052954"/>
            <a:ext cx="96294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Complera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2488" y="1539938"/>
            <a:ext cx="289512" cy="307777"/>
          </a:xfrm>
          <a:prstGeom prst="rect">
            <a:avLst/>
          </a:prstGeom>
          <a:solidFill>
            <a:srgbClr val="D7E3B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1794" y="1541728"/>
            <a:ext cx="73344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Stribild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734" y="4244713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4630" y="5992709"/>
            <a:ext cx="1002573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EPZICOM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84101" y="5992709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630" y="4244713"/>
            <a:ext cx="1059380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DESCOVY</a:t>
            </a:r>
          </a:p>
        </p:txBody>
      </p:sp>
      <p:sp>
        <p:nvSpPr>
          <p:cNvPr id="2" name="Rectangle 1"/>
          <p:cNvSpPr/>
          <p:nvPr/>
        </p:nvSpPr>
        <p:spPr>
          <a:xfrm>
            <a:off x="98777" y="1513506"/>
            <a:ext cx="1531280" cy="50374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4630" y="2875549"/>
            <a:ext cx="922711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TDF/3TC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82145" y="2861901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98424" y="1036651"/>
            <a:ext cx="44406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4F071A-BF35-4842-AB93-2AB3EC036FCB}"/>
              </a:ext>
            </a:extLst>
          </p:cNvPr>
          <p:cNvSpPr txBox="1"/>
          <p:nvPr/>
        </p:nvSpPr>
        <p:spPr>
          <a:xfrm>
            <a:off x="1284419" y="328725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20E87F-8C17-6C40-98F7-E4713A43FF32}"/>
              </a:ext>
            </a:extLst>
          </p:cNvPr>
          <p:cNvSpPr txBox="1"/>
          <p:nvPr/>
        </p:nvSpPr>
        <p:spPr>
          <a:xfrm>
            <a:off x="1759325" y="2877038"/>
            <a:ext cx="100283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Doravirine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35D365-475F-8544-AA40-E8D121B96EE1}"/>
              </a:ext>
            </a:extLst>
          </p:cNvPr>
          <p:cNvSpPr txBox="1"/>
          <p:nvPr/>
        </p:nvSpPr>
        <p:spPr>
          <a:xfrm>
            <a:off x="2821559" y="2875549"/>
            <a:ext cx="2895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F4A145-95B9-324B-AD0B-3C7C3BD9B60C}"/>
              </a:ext>
            </a:extLst>
          </p:cNvPr>
          <p:cNvSpPr txBox="1"/>
          <p:nvPr/>
        </p:nvSpPr>
        <p:spPr>
          <a:xfrm>
            <a:off x="3166406" y="2875549"/>
            <a:ext cx="89308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Delstrigo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982F3C-E39A-B44E-8B0B-1935E0AC4D44}"/>
              </a:ext>
            </a:extLst>
          </p:cNvPr>
          <p:cNvSpPr txBox="1"/>
          <p:nvPr/>
        </p:nvSpPr>
        <p:spPr>
          <a:xfrm>
            <a:off x="1756737" y="3304733"/>
            <a:ext cx="9316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Efavirenz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C72AE6-11B2-4240-B4BE-550CE781B12B}"/>
              </a:ext>
            </a:extLst>
          </p:cNvPr>
          <p:cNvSpPr txBox="1"/>
          <p:nvPr/>
        </p:nvSpPr>
        <p:spPr>
          <a:xfrm>
            <a:off x="2818971" y="3303244"/>
            <a:ext cx="2895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CFE1EA-CD52-D140-A092-923166301939}"/>
              </a:ext>
            </a:extLst>
          </p:cNvPr>
          <p:cNvSpPr txBox="1"/>
          <p:nvPr/>
        </p:nvSpPr>
        <p:spPr>
          <a:xfrm>
            <a:off x="3163818" y="3303244"/>
            <a:ext cx="100059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Symfi</a:t>
            </a:r>
            <a:r>
              <a:rPr lang="en-US" sz="1400" dirty="0">
                <a:latin typeface="Arial"/>
                <a:cs typeface="Arial"/>
              </a:rPr>
              <a:t> (Lo)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0C9D8B-93CD-9A49-8D05-43DD15922AF1}"/>
              </a:ext>
            </a:extLst>
          </p:cNvPr>
          <p:cNvSpPr txBox="1"/>
          <p:nvPr/>
        </p:nvSpPr>
        <p:spPr>
          <a:xfrm>
            <a:off x="1721082" y="4254366"/>
            <a:ext cx="962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Rilpivirine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AE8456-D2AA-044A-81F1-C6430B836D55}"/>
              </a:ext>
            </a:extLst>
          </p:cNvPr>
          <p:cNvSpPr txBox="1"/>
          <p:nvPr/>
        </p:nvSpPr>
        <p:spPr>
          <a:xfrm>
            <a:off x="4204986" y="4250508"/>
            <a:ext cx="88992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ELV/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A2A4D0-6D77-EC4A-BDDA-BC032A1B0B07}"/>
              </a:ext>
            </a:extLst>
          </p:cNvPr>
          <p:cNvSpPr txBox="1"/>
          <p:nvPr/>
        </p:nvSpPr>
        <p:spPr>
          <a:xfrm>
            <a:off x="2750809" y="4254366"/>
            <a:ext cx="289512" cy="307777"/>
          </a:xfrm>
          <a:prstGeom prst="rect">
            <a:avLst/>
          </a:prstGeom>
          <a:solidFill>
            <a:srgbClr val="FBD5B7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444FC4-A820-5343-9222-E95CC7D2A110}"/>
              </a:ext>
            </a:extLst>
          </p:cNvPr>
          <p:cNvSpPr txBox="1"/>
          <p:nvPr/>
        </p:nvSpPr>
        <p:spPr>
          <a:xfrm>
            <a:off x="3125957" y="4277916"/>
            <a:ext cx="86433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Odefsey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9B52B0-5E56-DD43-88DA-92F77B7C3A73}"/>
              </a:ext>
            </a:extLst>
          </p:cNvPr>
          <p:cNvSpPr txBox="1"/>
          <p:nvPr/>
        </p:nvSpPr>
        <p:spPr>
          <a:xfrm>
            <a:off x="5161544" y="4244674"/>
            <a:ext cx="289512" cy="307777"/>
          </a:xfrm>
          <a:prstGeom prst="rect">
            <a:avLst/>
          </a:prstGeom>
          <a:solidFill>
            <a:srgbClr val="D7E3B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9DB4CE-2F70-B042-9398-02DD5BF09872}"/>
              </a:ext>
            </a:extLst>
          </p:cNvPr>
          <p:cNvSpPr txBox="1"/>
          <p:nvPr/>
        </p:nvSpPr>
        <p:spPr>
          <a:xfrm>
            <a:off x="5520850" y="4246464"/>
            <a:ext cx="90325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Genvoya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A1A42D-ED7C-E64D-A73F-992F605320A6}"/>
              </a:ext>
            </a:extLst>
          </p:cNvPr>
          <p:cNvSpPr txBox="1"/>
          <p:nvPr/>
        </p:nvSpPr>
        <p:spPr>
          <a:xfrm>
            <a:off x="4204986" y="4757690"/>
            <a:ext cx="48395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BIC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9DC63B-A850-924A-BEA8-6A3BDBE62AD1}"/>
              </a:ext>
            </a:extLst>
          </p:cNvPr>
          <p:cNvSpPr txBox="1"/>
          <p:nvPr/>
        </p:nvSpPr>
        <p:spPr>
          <a:xfrm>
            <a:off x="5161544" y="4747356"/>
            <a:ext cx="289512" cy="307777"/>
          </a:xfrm>
          <a:prstGeom prst="rect">
            <a:avLst/>
          </a:prstGeom>
          <a:solidFill>
            <a:srgbClr val="D7E3B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0A323F-B349-5946-A8E1-4FFE3AEA00A9}"/>
              </a:ext>
            </a:extLst>
          </p:cNvPr>
          <p:cNvSpPr txBox="1"/>
          <p:nvPr/>
        </p:nvSpPr>
        <p:spPr>
          <a:xfrm>
            <a:off x="5520850" y="4737070"/>
            <a:ext cx="83869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Biktarvy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6C0D6B-8B91-E145-B245-19DADB0AD207}"/>
              </a:ext>
            </a:extLst>
          </p:cNvPr>
          <p:cNvSpPr txBox="1"/>
          <p:nvPr/>
        </p:nvSpPr>
        <p:spPr>
          <a:xfrm>
            <a:off x="6657480" y="4244674"/>
            <a:ext cx="939718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DRV/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E297C5-AD3D-E84D-871A-496D2D1DDB59}"/>
              </a:ext>
            </a:extLst>
          </p:cNvPr>
          <p:cNvSpPr txBox="1"/>
          <p:nvPr/>
        </p:nvSpPr>
        <p:spPr>
          <a:xfrm>
            <a:off x="7677381" y="4243185"/>
            <a:ext cx="289512" cy="307777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3C8162-CCF4-3D41-9040-D4A211E797B2}"/>
              </a:ext>
            </a:extLst>
          </p:cNvPr>
          <p:cNvSpPr txBox="1"/>
          <p:nvPr/>
        </p:nvSpPr>
        <p:spPr>
          <a:xfrm>
            <a:off x="8064561" y="4243185"/>
            <a:ext cx="883087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Symtuza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F7D3DA-2FD5-DC43-953E-0C6B72D77973}"/>
              </a:ext>
            </a:extLst>
          </p:cNvPr>
          <p:cNvSpPr txBox="1"/>
          <p:nvPr/>
        </p:nvSpPr>
        <p:spPr>
          <a:xfrm>
            <a:off x="4164413" y="5992709"/>
            <a:ext cx="115929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Dolutegravir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A2C1CF-BC52-0D4A-AB96-98C5927F0E4C}"/>
              </a:ext>
            </a:extLst>
          </p:cNvPr>
          <p:cNvSpPr txBox="1"/>
          <p:nvPr/>
        </p:nvSpPr>
        <p:spPr>
          <a:xfrm>
            <a:off x="5412059" y="5988770"/>
            <a:ext cx="289512" cy="307777"/>
          </a:xfrm>
          <a:prstGeom prst="rect">
            <a:avLst/>
          </a:prstGeom>
          <a:solidFill>
            <a:srgbClr val="D7E3BF">
              <a:alpha val="80000"/>
            </a:srgb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395367-3439-D14D-98F6-2EEF96725E05}"/>
              </a:ext>
            </a:extLst>
          </p:cNvPr>
          <p:cNvSpPr txBox="1"/>
          <p:nvPr/>
        </p:nvSpPr>
        <p:spPr>
          <a:xfrm>
            <a:off x="5801966" y="5988770"/>
            <a:ext cx="83644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Triumeq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9B9C201-56B2-924A-8DAE-2DA7F942B430}"/>
              </a:ext>
            </a:extLst>
          </p:cNvPr>
          <p:cNvSpPr txBox="1">
            <a:spLocks/>
          </p:cNvSpPr>
          <p:nvPr/>
        </p:nvSpPr>
        <p:spPr>
          <a:xfrm>
            <a:off x="2572746" y="47978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3- DRUG THERAPY: </a:t>
            </a:r>
          </a:p>
          <a:p>
            <a:r>
              <a:rPr lang="en-US" sz="2000" b="1" dirty="0">
                <a:latin typeface="Arial"/>
                <a:cs typeface="Arial"/>
              </a:rPr>
              <a:t>SINGLE TABLET REGIMENS</a:t>
            </a:r>
          </a:p>
        </p:txBody>
      </p:sp>
    </p:spTree>
    <p:extLst>
      <p:ext uri="{BB962C8B-B14F-4D97-AF65-F5344CB8AC3E}">
        <p14:creationId xmlns:p14="http://schemas.microsoft.com/office/powerpoint/2010/main" val="2386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9" grpId="0" animBg="1"/>
      <p:bldP spid="32" grpId="0" animBg="1"/>
      <p:bldP spid="35" grpId="0" animBg="1"/>
      <p:bldP spid="41" grpId="0" animBg="1"/>
      <p:bldP spid="52" grpId="0" animBg="1"/>
      <p:bldP spid="55" grpId="0" animBg="1"/>
      <p:bldP spid="59" grpId="0" animBg="1"/>
      <p:bldP spid="6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47978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2- DRUG THERAPY: </a:t>
            </a:r>
          </a:p>
          <a:p>
            <a:r>
              <a:rPr lang="en-US" sz="2000" b="1" dirty="0">
                <a:latin typeface="Arial"/>
                <a:cs typeface="Arial"/>
              </a:rPr>
              <a:t>THE NEW WORLD ORDER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92" y="1486419"/>
            <a:ext cx="962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Rilpivirine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6901" y="1486419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27344" y="1502818"/>
            <a:ext cx="115929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Dolutegravir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27990" y="2400819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07342" y="2390340"/>
            <a:ext cx="87716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JULUCA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66901" y="3701512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80" y="3701512"/>
            <a:ext cx="1099981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27990" y="4826769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07342" y="4816290"/>
            <a:ext cx="91294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DOVATO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27344" y="3703063"/>
            <a:ext cx="115929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Dolutegravir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B1F9F5-C803-954F-9031-8DF7BE5F1C82}"/>
              </a:ext>
            </a:extLst>
          </p:cNvPr>
          <p:cNvSpPr txBox="1"/>
          <p:nvPr/>
        </p:nvSpPr>
        <p:spPr>
          <a:xfrm>
            <a:off x="1860803" y="1036651"/>
            <a:ext cx="81970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NNRTIs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707A1-3B83-334C-9C49-AB01E00E0F06}"/>
              </a:ext>
            </a:extLst>
          </p:cNvPr>
          <p:cNvSpPr txBox="1"/>
          <p:nvPr/>
        </p:nvSpPr>
        <p:spPr>
          <a:xfrm>
            <a:off x="134630" y="1036651"/>
            <a:ext cx="6900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NRTIs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4DAC1-8F73-3643-A552-965AC6216236}"/>
              </a:ext>
            </a:extLst>
          </p:cNvPr>
          <p:cNvSpPr txBox="1"/>
          <p:nvPr/>
        </p:nvSpPr>
        <p:spPr>
          <a:xfrm>
            <a:off x="4245930" y="1036651"/>
            <a:ext cx="37419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IIs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EAC93-2238-1A4D-8250-8DE6A6663D8D}"/>
              </a:ext>
            </a:extLst>
          </p:cNvPr>
          <p:cNvSpPr txBox="1"/>
          <p:nvPr/>
        </p:nvSpPr>
        <p:spPr>
          <a:xfrm>
            <a:off x="6698424" y="1036651"/>
            <a:ext cx="44406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PIs</a:t>
            </a:r>
          </a:p>
        </p:txBody>
      </p:sp>
    </p:spTree>
    <p:extLst>
      <p:ext uri="{BB962C8B-B14F-4D97-AF65-F5344CB8AC3E}">
        <p14:creationId xmlns:p14="http://schemas.microsoft.com/office/powerpoint/2010/main" val="20092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WHAT TO START 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NEED TO EAT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DOESN’T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529" y="2966577"/>
            <a:ext cx="1108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Genvoya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6628" y="3844864"/>
            <a:ext cx="104431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Odefsey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886" y="4783581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5039" y="392270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3849" y="3913104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566" y="2966577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888" y="3844864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1266" y="3926752"/>
            <a:ext cx="6590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8555" y="3936356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039" y="2966577"/>
            <a:ext cx="1300844" cy="369332"/>
          </a:xfrm>
          <a:prstGeom prst="rect">
            <a:avLst/>
          </a:prstGeom>
          <a:solidFill>
            <a:srgbClr val="CCC1DA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77EB7EEA-35E3-E949-A6DE-6C77856251E3}"/>
              </a:ext>
            </a:extLst>
          </p:cNvPr>
          <p:cNvSpPr/>
          <p:nvPr/>
        </p:nvSpPr>
        <p:spPr>
          <a:xfrm>
            <a:off x="1766550" y="3494565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WHAT TO START 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NEED TO EAT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DOESN’T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529" y="2966577"/>
            <a:ext cx="1108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Genvoya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6628" y="3844864"/>
            <a:ext cx="104431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Odefsey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886" y="4783581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5039" y="392270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3849" y="3913104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566" y="2966577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888" y="3844864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1266" y="3926752"/>
            <a:ext cx="6590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8555" y="3936356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039" y="2966577"/>
            <a:ext cx="1300844" cy="369332"/>
          </a:xfrm>
          <a:prstGeom prst="rect">
            <a:avLst/>
          </a:prstGeom>
          <a:solidFill>
            <a:srgbClr val="CCC1DA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77EB7EEA-35E3-E949-A6DE-6C77856251E3}"/>
              </a:ext>
            </a:extLst>
          </p:cNvPr>
          <p:cNvSpPr/>
          <p:nvPr/>
        </p:nvSpPr>
        <p:spPr>
          <a:xfrm>
            <a:off x="1654808" y="2544555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8574E-C24B-8245-9310-A2BA15C05A43}"/>
              </a:ext>
            </a:extLst>
          </p:cNvPr>
          <p:cNvSpPr txBox="1"/>
          <p:nvPr/>
        </p:nvSpPr>
        <p:spPr>
          <a:xfrm>
            <a:off x="339602" y="4820440"/>
            <a:ext cx="4245073" cy="1200329"/>
          </a:xfrm>
          <a:prstGeom prst="rect">
            <a:avLst/>
          </a:prstGeom>
          <a:solidFill>
            <a:srgbClr val="FDE2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Certain inhaled/nasal steroids</a:t>
            </a:r>
          </a:p>
          <a:p>
            <a:r>
              <a:rPr lang="en-US" sz="2400" dirty="0">
                <a:latin typeface="Arial"/>
                <a:cs typeface="Arial"/>
              </a:rPr>
              <a:t>Certain HCV regimens</a:t>
            </a:r>
          </a:p>
          <a:p>
            <a:r>
              <a:rPr lang="en-US" sz="2400" dirty="0">
                <a:latin typeface="Arial"/>
                <a:cs typeface="Arial"/>
              </a:rPr>
              <a:t>Lower dosing of statins</a:t>
            </a:r>
          </a:p>
        </p:txBody>
      </p:sp>
    </p:spTree>
    <p:extLst>
      <p:ext uri="{BB962C8B-B14F-4D97-AF65-F5344CB8AC3E}">
        <p14:creationId xmlns:p14="http://schemas.microsoft.com/office/powerpoint/2010/main" val="21966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WHAT TO START 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NEED TO EAT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DOESN’T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529" y="2966577"/>
            <a:ext cx="1108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Genvoya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6628" y="3844864"/>
            <a:ext cx="104431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Odefsey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886" y="4783581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5039" y="392270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3849" y="3913104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566" y="2966577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888" y="3844864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1266" y="3926752"/>
            <a:ext cx="6590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8555" y="3936356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039" y="2966577"/>
            <a:ext cx="1300844" cy="369332"/>
          </a:xfrm>
          <a:prstGeom prst="rect">
            <a:avLst/>
          </a:prstGeom>
          <a:solidFill>
            <a:srgbClr val="CCC1DA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77EB7EEA-35E3-E949-A6DE-6C77856251E3}"/>
              </a:ext>
            </a:extLst>
          </p:cNvPr>
          <p:cNvSpPr/>
          <p:nvPr/>
        </p:nvSpPr>
        <p:spPr>
          <a:xfrm>
            <a:off x="1715772" y="3494565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8574E-C24B-8245-9310-A2BA15C05A43}"/>
              </a:ext>
            </a:extLst>
          </p:cNvPr>
          <p:cNvSpPr txBox="1"/>
          <p:nvPr/>
        </p:nvSpPr>
        <p:spPr>
          <a:xfrm>
            <a:off x="339602" y="4820440"/>
            <a:ext cx="4273927" cy="461665"/>
          </a:xfrm>
          <a:prstGeom prst="rect">
            <a:avLst/>
          </a:prstGeom>
          <a:solidFill>
            <a:srgbClr val="FDE2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PPIs, Seizure meds, Rifampin</a:t>
            </a:r>
          </a:p>
        </p:txBody>
      </p:sp>
    </p:spTree>
    <p:extLst>
      <p:ext uri="{BB962C8B-B14F-4D97-AF65-F5344CB8AC3E}">
        <p14:creationId xmlns:p14="http://schemas.microsoft.com/office/powerpoint/2010/main" val="22891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WHAT TO START 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NEED TO EAT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DOESN’T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529" y="2966577"/>
            <a:ext cx="1108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Genvoya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6628" y="3844864"/>
            <a:ext cx="104431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Odefsey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886" y="4783581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5039" y="392270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3849" y="3913104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566" y="2966577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888" y="3844864"/>
            <a:ext cx="1185315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Complera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1266" y="3926752"/>
            <a:ext cx="6590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8555" y="3936356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039" y="2966577"/>
            <a:ext cx="1300844" cy="369332"/>
          </a:xfrm>
          <a:prstGeom prst="rect">
            <a:avLst/>
          </a:prstGeom>
          <a:solidFill>
            <a:srgbClr val="CCC1DA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77EB7EEA-35E3-E949-A6DE-6C77856251E3}"/>
              </a:ext>
            </a:extLst>
          </p:cNvPr>
          <p:cNvSpPr/>
          <p:nvPr/>
        </p:nvSpPr>
        <p:spPr>
          <a:xfrm>
            <a:off x="7486006" y="3525140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8574E-C24B-8245-9310-A2BA15C05A43}"/>
              </a:ext>
            </a:extLst>
          </p:cNvPr>
          <p:cNvSpPr txBox="1"/>
          <p:nvPr/>
        </p:nvSpPr>
        <p:spPr>
          <a:xfrm>
            <a:off x="509853" y="5202483"/>
            <a:ext cx="4976042" cy="1200329"/>
          </a:xfrm>
          <a:prstGeom prst="rect">
            <a:avLst/>
          </a:prstGeom>
          <a:solidFill>
            <a:srgbClr val="FDE2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Twice daily dosing of </a:t>
            </a:r>
          </a:p>
          <a:p>
            <a:r>
              <a:rPr lang="en-US" sz="2400" dirty="0">
                <a:latin typeface="Arial"/>
                <a:cs typeface="Arial"/>
              </a:rPr>
              <a:t>DTG with rifampin; lower dosing of </a:t>
            </a:r>
          </a:p>
          <a:p>
            <a:r>
              <a:rPr lang="en-US" sz="2400" dirty="0">
                <a:latin typeface="Arial"/>
                <a:cs typeface="Arial"/>
              </a:rPr>
              <a:t>Metformin while on DTG</a:t>
            </a:r>
          </a:p>
        </p:txBody>
      </p:sp>
      <p:sp>
        <p:nvSpPr>
          <p:cNvPr id="20" name="&quot;No&quot; Symbol 19">
            <a:extLst>
              <a:ext uri="{FF2B5EF4-FFF2-40B4-BE49-F238E27FC236}">
                <a16:creationId xmlns:a16="http://schemas.microsoft.com/office/drawing/2014/main" id="{87EF6EA9-7529-9A43-A78F-F42B7729A20C}"/>
              </a:ext>
            </a:extLst>
          </p:cNvPr>
          <p:cNvSpPr/>
          <p:nvPr/>
        </p:nvSpPr>
        <p:spPr>
          <a:xfrm>
            <a:off x="5485895" y="3429000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id="{8D73F0B6-DAD7-8546-A480-56008DF12F6B}"/>
              </a:ext>
            </a:extLst>
          </p:cNvPr>
          <p:cNvSpPr/>
          <p:nvPr/>
        </p:nvSpPr>
        <p:spPr>
          <a:xfrm>
            <a:off x="5124095" y="4448067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19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93194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sp>
        <p:nvSpPr>
          <p:cNvPr id="16" name="Freeform 15"/>
          <p:cNvSpPr/>
          <p:nvPr/>
        </p:nvSpPr>
        <p:spPr>
          <a:xfrm rot="17400000">
            <a:off x="2483664" y="2182854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 rot="17400000">
            <a:off x="2028457" y="3523737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 rot="17400000">
            <a:off x="2591324" y="1131215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 rot="17400000">
            <a:off x="2789965" y="1932497"/>
            <a:ext cx="325902" cy="546149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3"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1592527" y="1580525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</p:spTree>
    <p:extLst>
      <p:ext uri="{BB962C8B-B14F-4D97-AF65-F5344CB8AC3E}">
        <p14:creationId xmlns:p14="http://schemas.microsoft.com/office/powerpoint/2010/main" val="4230604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91" y="119743"/>
            <a:ext cx="5511666" cy="1143000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WHAT TO START 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NEED TO EAT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DOESN’T MATTER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529" y="2966577"/>
            <a:ext cx="1108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Genvoya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886" y="4783581"/>
            <a:ext cx="12489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TRIUMEQ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5039" y="3922708"/>
            <a:ext cx="13131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DESCOVY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3849" y="3913104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566" y="2966577"/>
            <a:ext cx="12236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STRIBILD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1266" y="3926752"/>
            <a:ext cx="6590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8555" y="3936356"/>
            <a:ext cx="671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039" y="2966577"/>
            <a:ext cx="1300844" cy="369332"/>
          </a:xfrm>
          <a:prstGeom prst="rect">
            <a:avLst/>
          </a:prstGeom>
          <a:solidFill>
            <a:srgbClr val="CCC1DA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BIKTARVY</a:t>
            </a: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77EB7EEA-35E3-E949-A6DE-6C77856251E3}"/>
              </a:ext>
            </a:extLst>
          </p:cNvPr>
          <p:cNvSpPr/>
          <p:nvPr/>
        </p:nvSpPr>
        <p:spPr>
          <a:xfrm>
            <a:off x="7486006" y="3525140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8574E-C24B-8245-9310-A2BA15C05A43}"/>
              </a:ext>
            </a:extLst>
          </p:cNvPr>
          <p:cNvSpPr txBox="1"/>
          <p:nvPr/>
        </p:nvSpPr>
        <p:spPr>
          <a:xfrm>
            <a:off x="1096628" y="5051271"/>
            <a:ext cx="2783134" cy="461665"/>
          </a:xfrm>
          <a:prstGeom prst="rect">
            <a:avLst/>
          </a:prstGeom>
          <a:solidFill>
            <a:srgbClr val="FDE2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Mg++, Ca++, Fe++</a:t>
            </a:r>
          </a:p>
        </p:txBody>
      </p:sp>
      <p:sp>
        <p:nvSpPr>
          <p:cNvPr id="20" name="&quot;No&quot; Symbol 19">
            <a:extLst>
              <a:ext uri="{FF2B5EF4-FFF2-40B4-BE49-F238E27FC236}">
                <a16:creationId xmlns:a16="http://schemas.microsoft.com/office/drawing/2014/main" id="{87EF6EA9-7529-9A43-A78F-F42B7729A20C}"/>
              </a:ext>
            </a:extLst>
          </p:cNvPr>
          <p:cNvSpPr/>
          <p:nvPr/>
        </p:nvSpPr>
        <p:spPr>
          <a:xfrm>
            <a:off x="5485895" y="3429000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id="{8D73F0B6-DAD7-8546-A480-56008DF12F6B}"/>
              </a:ext>
            </a:extLst>
          </p:cNvPr>
          <p:cNvSpPr/>
          <p:nvPr/>
        </p:nvSpPr>
        <p:spPr>
          <a:xfrm>
            <a:off x="5124095" y="4448067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>
            <a:extLst>
              <a:ext uri="{FF2B5EF4-FFF2-40B4-BE49-F238E27FC236}">
                <a16:creationId xmlns:a16="http://schemas.microsoft.com/office/drawing/2014/main" id="{22BBBFAE-A61F-2341-97DA-506EE993E5D5}"/>
              </a:ext>
            </a:extLst>
          </p:cNvPr>
          <p:cNvSpPr/>
          <p:nvPr/>
        </p:nvSpPr>
        <p:spPr>
          <a:xfrm>
            <a:off x="5153099" y="2543385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677B515B-A85A-EC49-A9A4-DB565EE1368A}"/>
              </a:ext>
            </a:extLst>
          </p:cNvPr>
          <p:cNvSpPr/>
          <p:nvPr/>
        </p:nvSpPr>
        <p:spPr>
          <a:xfrm>
            <a:off x="1745109" y="2550523"/>
            <a:ext cx="1122731" cy="1206409"/>
          </a:xfrm>
          <a:prstGeom prst="noSmoking">
            <a:avLst/>
          </a:prstGeom>
          <a:solidFill>
            <a:srgbClr val="FF00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EXERCISE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8909" y="3604553"/>
            <a:ext cx="18288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NRTIs in DESCOVY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6270" y="3607104"/>
            <a:ext cx="18288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WHAT’S IN PREZCOBIX?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6475" y="3613482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FTC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76270" y="4624763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3TC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16475" y="4624763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d4T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475" y="2561170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NNRTI:  COMPLERA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98909" y="1524694"/>
            <a:ext cx="18288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NNRTI in ODEFSEY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98909" y="2695207"/>
            <a:ext cx="18288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NEWEST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NNRTI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0199" y="4620299"/>
            <a:ext cx="18288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II in BIKTARVY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76270" y="1514870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II in STRIBILD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76270" y="2561171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TIVICAY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6475" y="1510406"/>
            <a:ext cx="18288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NNRTI in ATRIPLA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7765" y="1517056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560" y="2572460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7560" y="1526160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0199" y="154044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6075" y="2561170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7765" y="2565427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7765" y="3625547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7560" y="3625547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0199" y="362030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7765" y="4636053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7560" y="4636053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6075" y="460886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6475" y="1778300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EFAVIRENZ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70" y="1804945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ELVITEGRAVIR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6075" y="1797842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RILPIVIRINE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76270" y="2804250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DTG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0199" y="2816749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DORAVIRINE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16475" y="2814647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RILPIVIRINE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27765" y="3704176"/>
            <a:ext cx="18175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EMTRICITABINE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6270" y="3886791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DRV/COBI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98909" y="3886791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TAF/FTC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16475" y="4897297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RILPIV/DTG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76270" y="4897297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6075" y="4897297"/>
            <a:ext cx="1828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BICTEGRAVIR</a:t>
            </a:r>
          </a:p>
        </p:txBody>
      </p:sp>
    </p:spTree>
    <p:extLst>
      <p:ext uri="{BB962C8B-B14F-4D97-AF65-F5344CB8AC3E}">
        <p14:creationId xmlns:p14="http://schemas.microsoft.com/office/powerpoint/2010/main" val="8863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572746" y="175005"/>
            <a:ext cx="4525875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MORE FUN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3647" y="3487931"/>
            <a:ext cx="18288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TAF/FTC/DRV/COBI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1213" y="3358360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TAF/FTC/RPV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1008" y="4349265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PI IN PREZCOBIX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31213" y="4369641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II IN TRIUMEQ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31213" y="1252577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TAF/FTC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1213" y="2578582"/>
            <a:ext cx="1828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DTG/RPV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13647" y="1252577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EVG/C/TAF/FTC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13647" y="2306049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DRV/COBI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13647" y="4344265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II IN GENVOYA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91008" y="1525111"/>
            <a:ext cx="1828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3TC/DTG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1008" y="2306049"/>
            <a:ext cx="1828800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ABC/3TC/DTG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1213" y="125260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1008" y="4344265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3987" y="124507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3647" y="2301321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3647" y="4344265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1213" y="3353896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31213" y="4369641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1008" y="2301321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3647" y="1252577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3647" y="3324864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622" y="2313298"/>
            <a:ext cx="1828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7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860803" y="1036651"/>
            <a:ext cx="819706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NNRTIs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4630" y="1036651"/>
            <a:ext cx="69005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NRTIs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5930" y="1036651"/>
            <a:ext cx="374196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IIs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62026" y="1542820"/>
            <a:ext cx="93305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Efavirenz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2026" y="2029404"/>
            <a:ext cx="962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Rilpivirine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45930" y="1545772"/>
            <a:ext cx="88992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ELV/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630" y="1580930"/>
            <a:ext cx="1031051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TRUVADA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4101" y="1580930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1753" y="152960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6901" y="1539938"/>
            <a:ext cx="6935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Atripla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101" y="202940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1753" y="202940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6901" y="2052954"/>
            <a:ext cx="96294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Complera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2488" y="1539938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1794" y="1541728"/>
            <a:ext cx="73344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Stribild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734" y="4244713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4630" y="5992709"/>
            <a:ext cx="1002573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EPZICOM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84101" y="5992709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630" y="4244713"/>
            <a:ext cx="1059380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DESCOVY</a:t>
            </a:r>
          </a:p>
        </p:txBody>
      </p:sp>
      <p:sp>
        <p:nvSpPr>
          <p:cNvPr id="2" name="Rectangle 1"/>
          <p:cNvSpPr/>
          <p:nvPr/>
        </p:nvSpPr>
        <p:spPr>
          <a:xfrm>
            <a:off x="98777" y="1513506"/>
            <a:ext cx="1531280" cy="50374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4630" y="2875549"/>
            <a:ext cx="922711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TDF/3TC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82145" y="2861901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98424" y="1036651"/>
            <a:ext cx="444064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4F071A-BF35-4842-AB93-2AB3EC036FCB}"/>
              </a:ext>
            </a:extLst>
          </p:cNvPr>
          <p:cNvSpPr txBox="1"/>
          <p:nvPr/>
        </p:nvSpPr>
        <p:spPr>
          <a:xfrm>
            <a:off x="1284419" y="328725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20E87F-8C17-6C40-98F7-E4713A43FF32}"/>
              </a:ext>
            </a:extLst>
          </p:cNvPr>
          <p:cNvSpPr txBox="1"/>
          <p:nvPr/>
        </p:nvSpPr>
        <p:spPr>
          <a:xfrm>
            <a:off x="1759325" y="2877038"/>
            <a:ext cx="100283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Doravirine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35D365-475F-8544-AA40-E8D121B96EE1}"/>
              </a:ext>
            </a:extLst>
          </p:cNvPr>
          <p:cNvSpPr txBox="1"/>
          <p:nvPr/>
        </p:nvSpPr>
        <p:spPr>
          <a:xfrm>
            <a:off x="2821559" y="2875549"/>
            <a:ext cx="2895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F4A145-95B9-324B-AD0B-3C7C3BD9B60C}"/>
              </a:ext>
            </a:extLst>
          </p:cNvPr>
          <p:cNvSpPr txBox="1"/>
          <p:nvPr/>
        </p:nvSpPr>
        <p:spPr>
          <a:xfrm>
            <a:off x="3166406" y="2875549"/>
            <a:ext cx="89308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Delstrigo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982F3C-E39A-B44E-8B0B-1935E0AC4D44}"/>
              </a:ext>
            </a:extLst>
          </p:cNvPr>
          <p:cNvSpPr txBox="1"/>
          <p:nvPr/>
        </p:nvSpPr>
        <p:spPr>
          <a:xfrm>
            <a:off x="1756737" y="3304733"/>
            <a:ext cx="9316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Efavirenz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C72AE6-11B2-4240-B4BE-550CE781B12B}"/>
              </a:ext>
            </a:extLst>
          </p:cNvPr>
          <p:cNvSpPr txBox="1"/>
          <p:nvPr/>
        </p:nvSpPr>
        <p:spPr>
          <a:xfrm>
            <a:off x="2818971" y="3303244"/>
            <a:ext cx="2895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CFE1EA-CD52-D140-A092-923166301939}"/>
              </a:ext>
            </a:extLst>
          </p:cNvPr>
          <p:cNvSpPr txBox="1"/>
          <p:nvPr/>
        </p:nvSpPr>
        <p:spPr>
          <a:xfrm>
            <a:off x="3163818" y="3303244"/>
            <a:ext cx="100059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Symfi</a:t>
            </a:r>
            <a:r>
              <a:rPr lang="en-US" sz="1400" dirty="0">
                <a:latin typeface="Arial"/>
                <a:cs typeface="Arial"/>
              </a:rPr>
              <a:t> (Lo)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0C9D8B-93CD-9A49-8D05-43DD15922AF1}"/>
              </a:ext>
            </a:extLst>
          </p:cNvPr>
          <p:cNvSpPr txBox="1"/>
          <p:nvPr/>
        </p:nvSpPr>
        <p:spPr>
          <a:xfrm>
            <a:off x="1721082" y="4254366"/>
            <a:ext cx="962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Rilpivirine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AE8456-D2AA-044A-81F1-C6430B836D55}"/>
              </a:ext>
            </a:extLst>
          </p:cNvPr>
          <p:cNvSpPr txBox="1"/>
          <p:nvPr/>
        </p:nvSpPr>
        <p:spPr>
          <a:xfrm>
            <a:off x="4204986" y="4250508"/>
            <a:ext cx="88992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ELV/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A2A4D0-6D77-EC4A-BDDA-BC032A1B0B07}"/>
              </a:ext>
            </a:extLst>
          </p:cNvPr>
          <p:cNvSpPr txBox="1"/>
          <p:nvPr/>
        </p:nvSpPr>
        <p:spPr>
          <a:xfrm>
            <a:off x="2750809" y="4254366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444FC4-A820-5343-9222-E95CC7D2A110}"/>
              </a:ext>
            </a:extLst>
          </p:cNvPr>
          <p:cNvSpPr txBox="1"/>
          <p:nvPr/>
        </p:nvSpPr>
        <p:spPr>
          <a:xfrm>
            <a:off x="3125957" y="4277916"/>
            <a:ext cx="86433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Odefsey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9B52B0-5E56-DD43-88DA-92F77B7C3A73}"/>
              </a:ext>
            </a:extLst>
          </p:cNvPr>
          <p:cNvSpPr txBox="1"/>
          <p:nvPr/>
        </p:nvSpPr>
        <p:spPr>
          <a:xfrm>
            <a:off x="5161544" y="4244674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9DB4CE-2F70-B042-9398-02DD5BF09872}"/>
              </a:ext>
            </a:extLst>
          </p:cNvPr>
          <p:cNvSpPr txBox="1"/>
          <p:nvPr/>
        </p:nvSpPr>
        <p:spPr>
          <a:xfrm>
            <a:off x="5520850" y="4246464"/>
            <a:ext cx="90325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Genvoya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A1A42D-ED7C-E64D-A73F-992F605320A6}"/>
              </a:ext>
            </a:extLst>
          </p:cNvPr>
          <p:cNvSpPr txBox="1"/>
          <p:nvPr/>
        </p:nvSpPr>
        <p:spPr>
          <a:xfrm>
            <a:off x="4218634" y="4648506"/>
            <a:ext cx="48395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BIC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9DC63B-A850-924A-BEA8-6A3BDBE62AD1}"/>
              </a:ext>
            </a:extLst>
          </p:cNvPr>
          <p:cNvSpPr txBox="1"/>
          <p:nvPr/>
        </p:nvSpPr>
        <p:spPr>
          <a:xfrm>
            <a:off x="5175192" y="4638172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0A323F-B349-5946-A8E1-4FFE3AEA00A9}"/>
              </a:ext>
            </a:extLst>
          </p:cNvPr>
          <p:cNvSpPr txBox="1"/>
          <p:nvPr/>
        </p:nvSpPr>
        <p:spPr>
          <a:xfrm>
            <a:off x="5534498" y="4668830"/>
            <a:ext cx="83869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Biktarvy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6C0D6B-8B91-E145-B245-19DADB0AD207}"/>
              </a:ext>
            </a:extLst>
          </p:cNvPr>
          <p:cNvSpPr txBox="1"/>
          <p:nvPr/>
        </p:nvSpPr>
        <p:spPr>
          <a:xfrm>
            <a:off x="6657480" y="4244674"/>
            <a:ext cx="93971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DRV/</a:t>
            </a:r>
            <a:r>
              <a:rPr lang="en-US" sz="1400" dirty="0" err="1">
                <a:latin typeface="Arial"/>
                <a:cs typeface="Arial"/>
              </a:rPr>
              <a:t>cobi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E297C5-AD3D-E84D-871A-496D2D1DDB59}"/>
              </a:ext>
            </a:extLst>
          </p:cNvPr>
          <p:cNvSpPr txBox="1"/>
          <p:nvPr/>
        </p:nvSpPr>
        <p:spPr>
          <a:xfrm>
            <a:off x="7677381" y="4243185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3C8162-CCF4-3D41-9040-D4A211E797B2}"/>
              </a:ext>
            </a:extLst>
          </p:cNvPr>
          <p:cNvSpPr txBox="1"/>
          <p:nvPr/>
        </p:nvSpPr>
        <p:spPr>
          <a:xfrm>
            <a:off x="8064561" y="4243185"/>
            <a:ext cx="883087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Symtuza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F7D3DA-2FD5-DC43-953E-0C6B72D77973}"/>
              </a:ext>
            </a:extLst>
          </p:cNvPr>
          <p:cNvSpPr txBox="1"/>
          <p:nvPr/>
        </p:nvSpPr>
        <p:spPr>
          <a:xfrm>
            <a:off x="4164413" y="5992709"/>
            <a:ext cx="115929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Dolutegravir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A2C1CF-BC52-0D4A-AB96-98C5927F0E4C}"/>
              </a:ext>
            </a:extLst>
          </p:cNvPr>
          <p:cNvSpPr txBox="1"/>
          <p:nvPr/>
        </p:nvSpPr>
        <p:spPr>
          <a:xfrm>
            <a:off x="5412059" y="5988770"/>
            <a:ext cx="289512" cy="30777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395367-3439-D14D-98F6-2EEF96725E05}"/>
              </a:ext>
            </a:extLst>
          </p:cNvPr>
          <p:cNvSpPr txBox="1"/>
          <p:nvPr/>
        </p:nvSpPr>
        <p:spPr>
          <a:xfrm>
            <a:off x="5801966" y="5988770"/>
            <a:ext cx="83644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Triumeq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9B9C201-56B2-924A-8DAE-2DA7F942B430}"/>
              </a:ext>
            </a:extLst>
          </p:cNvPr>
          <p:cNvSpPr txBox="1">
            <a:spLocks/>
          </p:cNvSpPr>
          <p:nvPr/>
        </p:nvSpPr>
        <p:spPr>
          <a:xfrm>
            <a:off x="2572746" y="47978"/>
            <a:ext cx="3998509" cy="66319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3- DRUG THERAPY: </a:t>
            </a:r>
          </a:p>
          <a:p>
            <a:r>
              <a:rPr lang="en-US" sz="2000" b="1" dirty="0">
                <a:latin typeface="Arial"/>
                <a:cs typeface="Arial"/>
              </a:rPr>
              <a:t>SINGLE TABLET REGIMENS</a:t>
            </a:r>
          </a:p>
        </p:txBody>
      </p:sp>
    </p:spTree>
    <p:extLst>
      <p:ext uri="{BB962C8B-B14F-4D97-AF65-F5344CB8AC3E}">
        <p14:creationId xmlns:p14="http://schemas.microsoft.com/office/powerpoint/2010/main" val="36414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9" grpId="0" animBg="1"/>
      <p:bldP spid="32" grpId="0" animBg="1"/>
      <p:bldP spid="35" grpId="0" animBg="1"/>
      <p:bldP spid="41" grpId="0" animBg="1"/>
      <p:bldP spid="52" grpId="0" animBg="1"/>
      <p:bldP spid="55" grpId="0" animBg="1"/>
      <p:bldP spid="59" grpId="0" animBg="1"/>
      <p:bldP spid="60" grpId="0" animBg="1"/>
      <p:bldP spid="6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7F42E-C22F-4F49-9068-498FBAAD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048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701" y="119743"/>
            <a:ext cx="3104599" cy="720826"/>
          </a:xfrm>
          <a:solidFill>
            <a:srgbClr val="FDE29B">
              <a:alpha val="60000"/>
            </a:srgb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Arial"/>
                <a:cs typeface="Arial"/>
              </a:rPr>
              <a:t>MUTATIONS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2772" y="1495805"/>
            <a:ext cx="3998509" cy="11430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M184V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58406" y="1495805"/>
            <a:ext cx="3998509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/>
                <a:cs typeface="Arial"/>
              </a:rPr>
              <a:t>K103N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6413" y="4367657"/>
            <a:ext cx="153122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TENOFOVIR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234" y="3670609"/>
            <a:ext cx="159558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LAMIVUDINE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24300" y="2973561"/>
            <a:ext cx="14501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EFAVIRENZ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6236" y="3670609"/>
            <a:ext cx="15828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NEVIRAPINE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6940" y="2973561"/>
            <a:ext cx="1950173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EMTRICITABINE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60357" y="2973561"/>
            <a:ext cx="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08408" y="3744236"/>
            <a:ext cx="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89993" y="4367657"/>
            <a:ext cx="7120" cy="3277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96085" y="2973561"/>
            <a:ext cx="0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96085" y="3670609"/>
            <a:ext cx="0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2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50228" y="270932"/>
            <a:ext cx="5994400" cy="6066368"/>
            <a:chOff x="2070100" y="270932"/>
            <a:chExt cx="5994400" cy="6066368"/>
          </a:xfrm>
        </p:grpSpPr>
        <p:grpSp>
          <p:nvGrpSpPr>
            <p:cNvPr id="7" name="Group 6"/>
            <p:cNvGrpSpPr/>
            <p:nvPr/>
          </p:nvGrpSpPr>
          <p:grpSpPr>
            <a:xfrm>
              <a:off x="2070100" y="270932"/>
              <a:ext cx="5994400" cy="6066368"/>
              <a:chOff x="1524000" y="270932"/>
              <a:chExt cx="5994400" cy="60663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524000" y="270932"/>
                <a:ext cx="5994400" cy="60663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97200" y="2679700"/>
                <a:ext cx="3975100" cy="2120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776111" y="3905250"/>
              <a:ext cx="800100" cy="254000"/>
            </a:xfrm>
            <a:custGeom>
              <a:avLst/>
              <a:gdLst>
                <a:gd name="connsiteX0" fmla="*/ 0 w 800100"/>
                <a:gd name="connsiteY0" fmla="*/ 127000 h 254000"/>
                <a:gd name="connsiteX1" fmla="*/ 114300 w 800100"/>
                <a:gd name="connsiteY1" fmla="*/ 101600 h 254000"/>
                <a:gd name="connsiteX2" fmla="*/ 190500 w 800100"/>
                <a:gd name="connsiteY2" fmla="*/ 50800 h 254000"/>
                <a:gd name="connsiteX3" fmla="*/ 228600 w 800100"/>
                <a:gd name="connsiteY3" fmla="*/ 38100 h 254000"/>
                <a:gd name="connsiteX4" fmla="*/ 266700 w 800100"/>
                <a:gd name="connsiteY4" fmla="*/ 12700 h 254000"/>
                <a:gd name="connsiteX5" fmla="*/ 330200 w 800100"/>
                <a:gd name="connsiteY5" fmla="*/ 0 h 254000"/>
                <a:gd name="connsiteX6" fmla="*/ 469900 w 800100"/>
                <a:gd name="connsiteY6" fmla="*/ 12700 h 254000"/>
                <a:gd name="connsiteX7" fmla="*/ 520700 w 800100"/>
                <a:gd name="connsiteY7" fmla="*/ 88900 h 254000"/>
                <a:gd name="connsiteX8" fmla="*/ 533400 w 800100"/>
                <a:gd name="connsiteY8" fmla="*/ 177800 h 254000"/>
                <a:gd name="connsiteX9" fmla="*/ 546100 w 800100"/>
                <a:gd name="connsiteY9" fmla="*/ 228600 h 254000"/>
                <a:gd name="connsiteX10" fmla="*/ 622300 w 800100"/>
                <a:gd name="connsiteY10" fmla="*/ 254000 h 254000"/>
                <a:gd name="connsiteX11" fmla="*/ 749300 w 800100"/>
                <a:gd name="connsiteY11" fmla="*/ 241300 h 254000"/>
                <a:gd name="connsiteX12" fmla="*/ 800100 w 800100"/>
                <a:gd name="connsiteY12" fmla="*/ 2286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254000">
                  <a:moveTo>
                    <a:pt x="0" y="127000"/>
                  </a:moveTo>
                  <a:cubicBezTo>
                    <a:pt x="20675" y="123554"/>
                    <a:pt x="87502" y="116488"/>
                    <a:pt x="114300" y="101600"/>
                  </a:cubicBezTo>
                  <a:cubicBezTo>
                    <a:pt x="140985" y="86775"/>
                    <a:pt x="161540" y="60453"/>
                    <a:pt x="190500" y="50800"/>
                  </a:cubicBezTo>
                  <a:cubicBezTo>
                    <a:pt x="203200" y="46567"/>
                    <a:pt x="216626" y="44087"/>
                    <a:pt x="228600" y="38100"/>
                  </a:cubicBezTo>
                  <a:cubicBezTo>
                    <a:pt x="242252" y="31274"/>
                    <a:pt x="252408" y="18059"/>
                    <a:pt x="266700" y="12700"/>
                  </a:cubicBezTo>
                  <a:cubicBezTo>
                    <a:pt x="286911" y="5121"/>
                    <a:pt x="309033" y="4233"/>
                    <a:pt x="330200" y="0"/>
                  </a:cubicBezTo>
                  <a:cubicBezTo>
                    <a:pt x="376767" y="4233"/>
                    <a:pt x="427528" y="-7074"/>
                    <a:pt x="469900" y="12700"/>
                  </a:cubicBezTo>
                  <a:cubicBezTo>
                    <a:pt x="497563" y="25609"/>
                    <a:pt x="520700" y="88900"/>
                    <a:pt x="520700" y="88900"/>
                  </a:cubicBezTo>
                  <a:cubicBezTo>
                    <a:pt x="524933" y="118533"/>
                    <a:pt x="528045" y="148349"/>
                    <a:pt x="533400" y="177800"/>
                  </a:cubicBezTo>
                  <a:cubicBezTo>
                    <a:pt x="536522" y="194973"/>
                    <a:pt x="532848" y="217241"/>
                    <a:pt x="546100" y="228600"/>
                  </a:cubicBezTo>
                  <a:cubicBezTo>
                    <a:pt x="566428" y="246024"/>
                    <a:pt x="622300" y="254000"/>
                    <a:pt x="622300" y="254000"/>
                  </a:cubicBezTo>
                  <a:cubicBezTo>
                    <a:pt x="664633" y="249767"/>
                    <a:pt x="707183" y="247317"/>
                    <a:pt x="749300" y="241300"/>
                  </a:cubicBezTo>
                  <a:cubicBezTo>
                    <a:pt x="766579" y="238832"/>
                    <a:pt x="800100" y="228600"/>
                    <a:pt x="800100" y="2286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8514" y="3986453"/>
              <a:ext cx="1066800" cy="165100"/>
            </a:xfrm>
            <a:custGeom>
              <a:avLst/>
              <a:gdLst>
                <a:gd name="connsiteX0" fmla="*/ 0 w 1066800"/>
                <a:gd name="connsiteY0" fmla="*/ 152400 h 165100"/>
                <a:gd name="connsiteX1" fmla="*/ 63500 w 1066800"/>
                <a:gd name="connsiteY1" fmla="*/ 101600 h 165100"/>
                <a:gd name="connsiteX2" fmla="*/ 114300 w 1066800"/>
                <a:gd name="connsiteY2" fmla="*/ 12700 h 165100"/>
                <a:gd name="connsiteX3" fmla="*/ 152400 w 1066800"/>
                <a:gd name="connsiteY3" fmla="*/ 0 h 165100"/>
                <a:gd name="connsiteX4" fmla="*/ 355600 w 1066800"/>
                <a:gd name="connsiteY4" fmla="*/ 25400 h 165100"/>
                <a:gd name="connsiteX5" fmla="*/ 431800 w 1066800"/>
                <a:gd name="connsiteY5" fmla="*/ 88900 h 165100"/>
                <a:gd name="connsiteX6" fmla="*/ 469900 w 1066800"/>
                <a:gd name="connsiteY6" fmla="*/ 114300 h 165100"/>
                <a:gd name="connsiteX7" fmla="*/ 508000 w 1066800"/>
                <a:gd name="connsiteY7" fmla="*/ 152400 h 165100"/>
                <a:gd name="connsiteX8" fmla="*/ 558800 w 1066800"/>
                <a:gd name="connsiteY8" fmla="*/ 165100 h 165100"/>
                <a:gd name="connsiteX9" fmla="*/ 609600 w 1066800"/>
                <a:gd name="connsiteY9" fmla="*/ 152400 h 165100"/>
                <a:gd name="connsiteX10" fmla="*/ 647700 w 1066800"/>
                <a:gd name="connsiteY10" fmla="*/ 114300 h 165100"/>
                <a:gd name="connsiteX11" fmla="*/ 685800 w 1066800"/>
                <a:gd name="connsiteY11" fmla="*/ 88900 h 165100"/>
                <a:gd name="connsiteX12" fmla="*/ 698500 w 1066800"/>
                <a:gd name="connsiteY12" fmla="*/ 50800 h 165100"/>
                <a:gd name="connsiteX13" fmla="*/ 774700 w 1066800"/>
                <a:gd name="connsiteY13" fmla="*/ 0 h 165100"/>
                <a:gd name="connsiteX14" fmla="*/ 952500 w 1066800"/>
                <a:gd name="connsiteY14" fmla="*/ 38100 h 165100"/>
                <a:gd name="connsiteX15" fmla="*/ 990600 w 1066800"/>
                <a:gd name="connsiteY15" fmla="*/ 50800 h 165100"/>
                <a:gd name="connsiteX16" fmla="*/ 1028700 w 1066800"/>
                <a:gd name="connsiteY16" fmla="*/ 76200 h 165100"/>
                <a:gd name="connsiteX17" fmla="*/ 1066800 w 1066800"/>
                <a:gd name="connsiteY17" fmla="*/ 1270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6800" h="165100">
                  <a:moveTo>
                    <a:pt x="0" y="152400"/>
                  </a:moveTo>
                  <a:cubicBezTo>
                    <a:pt x="21167" y="135467"/>
                    <a:pt x="45650" y="122000"/>
                    <a:pt x="63500" y="101600"/>
                  </a:cubicBezTo>
                  <a:cubicBezTo>
                    <a:pt x="85375" y="76600"/>
                    <a:pt x="86744" y="34745"/>
                    <a:pt x="114300" y="12700"/>
                  </a:cubicBezTo>
                  <a:cubicBezTo>
                    <a:pt x="124753" y="4337"/>
                    <a:pt x="139700" y="4233"/>
                    <a:pt x="152400" y="0"/>
                  </a:cubicBezTo>
                  <a:cubicBezTo>
                    <a:pt x="183912" y="2424"/>
                    <a:pt x="300774" y="-2013"/>
                    <a:pt x="355600" y="25400"/>
                  </a:cubicBezTo>
                  <a:cubicBezTo>
                    <a:pt x="402898" y="49049"/>
                    <a:pt x="389669" y="53791"/>
                    <a:pt x="431800" y="88900"/>
                  </a:cubicBezTo>
                  <a:cubicBezTo>
                    <a:pt x="443526" y="98671"/>
                    <a:pt x="458174" y="104529"/>
                    <a:pt x="469900" y="114300"/>
                  </a:cubicBezTo>
                  <a:cubicBezTo>
                    <a:pt x="483698" y="125798"/>
                    <a:pt x="492406" y="143489"/>
                    <a:pt x="508000" y="152400"/>
                  </a:cubicBezTo>
                  <a:cubicBezTo>
                    <a:pt x="523155" y="161060"/>
                    <a:pt x="541867" y="160867"/>
                    <a:pt x="558800" y="165100"/>
                  </a:cubicBezTo>
                  <a:cubicBezTo>
                    <a:pt x="575733" y="160867"/>
                    <a:pt x="594445" y="161060"/>
                    <a:pt x="609600" y="152400"/>
                  </a:cubicBezTo>
                  <a:cubicBezTo>
                    <a:pt x="625194" y="143489"/>
                    <a:pt x="633902" y="125798"/>
                    <a:pt x="647700" y="114300"/>
                  </a:cubicBezTo>
                  <a:cubicBezTo>
                    <a:pt x="659426" y="104529"/>
                    <a:pt x="673100" y="97367"/>
                    <a:pt x="685800" y="88900"/>
                  </a:cubicBezTo>
                  <a:cubicBezTo>
                    <a:pt x="690033" y="76200"/>
                    <a:pt x="691074" y="61939"/>
                    <a:pt x="698500" y="50800"/>
                  </a:cubicBezTo>
                  <a:cubicBezTo>
                    <a:pt x="725681" y="10029"/>
                    <a:pt x="734756" y="13315"/>
                    <a:pt x="774700" y="0"/>
                  </a:cubicBezTo>
                  <a:cubicBezTo>
                    <a:pt x="823299" y="9720"/>
                    <a:pt x="898435" y="22653"/>
                    <a:pt x="952500" y="38100"/>
                  </a:cubicBezTo>
                  <a:cubicBezTo>
                    <a:pt x="965372" y="41778"/>
                    <a:pt x="978626" y="44813"/>
                    <a:pt x="990600" y="50800"/>
                  </a:cubicBezTo>
                  <a:cubicBezTo>
                    <a:pt x="1004252" y="57626"/>
                    <a:pt x="1016000" y="67733"/>
                    <a:pt x="1028700" y="76200"/>
                  </a:cubicBezTo>
                  <a:cubicBezTo>
                    <a:pt x="1043453" y="135214"/>
                    <a:pt x="1023946" y="127000"/>
                    <a:pt x="1066800" y="127000"/>
                  </a:cubicBezTo>
                </a:path>
              </a:pathLst>
            </a:custGeom>
            <a:ln w="5715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15442" y="5955760"/>
            <a:ext cx="219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Human CD4+ T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270" y="4913868"/>
            <a:ext cx="101861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Nucleus</a:t>
            </a:r>
          </a:p>
        </p:txBody>
      </p:sp>
      <p:sp>
        <p:nvSpPr>
          <p:cNvPr id="263" name="Freeform 262"/>
          <p:cNvSpPr/>
          <p:nvPr/>
        </p:nvSpPr>
        <p:spPr>
          <a:xfrm rot="17400000">
            <a:off x="2028457" y="3523737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 rot="17400000">
            <a:off x="2591324" y="1131215"/>
            <a:ext cx="467745" cy="723450"/>
          </a:xfrm>
          <a:custGeom>
            <a:avLst/>
            <a:gdLst>
              <a:gd name="connsiteX0" fmla="*/ 444500 w 850900"/>
              <a:gd name="connsiteY0" fmla="*/ 1092200 h 1092200"/>
              <a:gd name="connsiteX1" fmla="*/ 431800 w 850900"/>
              <a:gd name="connsiteY1" fmla="*/ 762000 h 1092200"/>
              <a:gd name="connsiteX2" fmla="*/ 393700 w 850900"/>
              <a:gd name="connsiteY2" fmla="*/ 571500 h 1092200"/>
              <a:gd name="connsiteX3" fmla="*/ 292100 w 850900"/>
              <a:gd name="connsiteY3" fmla="*/ 546100 h 1092200"/>
              <a:gd name="connsiteX4" fmla="*/ 203200 w 850900"/>
              <a:gd name="connsiteY4" fmla="*/ 520700 h 1092200"/>
              <a:gd name="connsiteX5" fmla="*/ 88900 w 850900"/>
              <a:gd name="connsiteY5" fmla="*/ 406400 h 1092200"/>
              <a:gd name="connsiteX6" fmla="*/ 50800 w 850900"/>
              <a:gd name="connsiteY6" fmla="*/ 368300 h 1092200"/>
              <a:gd name="connsiteX7" fmla="*/ 0 w 850900"/>
              <a:gd name="connsiteY7" fmla="*/ 279400 h 1092200"/>
              <a:gd name="connsiteX8" fmla="*/ 12700 w 850900"/>
              <a:gd name="connsiteY8" fmla="*/ 177800 h 1092200"/>
              <a:gd name="connsiteX9" fmla="*/ 50800 w 850900"/>
              <a:gd name="connsiteY9" fmla="*/ 152400 h 1092200"/>
              <a:gd name="connsiteX10" fmla="*/ 63500 w 850900"/>
              <a:gd name="connsiteY10" fmla="*/ 114300 h 1092200"/>
              <a:gd name="connsiteX11" fmla="*/ 152400 w 850900"/>
              <a:gd name="connsiteY11" fmla="*/ 127000 h 1092200"/>
              <a:gd name="connsiteX12" fmla="*/ 241300 w 850900"/>
              <a:gd name="connsiteY12" fmla="*/ 152400 h 1092200"/>
              <a:gd name="connsiteX13" fmla="*/ 266700 w 850900"/>
              <a:gd name="connsiteY13" fmla="*/ 190500 h 1092200"/>
              <a:gd name="connsiteX14" fmla="*/ 342900 w 850900"/>
              <a:gd name="connsiteY14" fmla="*/ 342900 h 1092200"/>
              <a:gd name="connsiteX15" fmla="*/ 419100 w 850900"/>
              <a:gd name="connsiteY15" fmla="*/ 368300 h 1092200"/>
              <a:gd name="connsiteX16" fmla="*/ 508000 w 850900"/>
              <a:gd name="connsiteY16" fmla="*/ 355600 h 1092200"/>
              <a:gd name="connsiteX17" fmla="*/ 482600 w 850900"/>
              <a:gd name="connsiteY17" fmla="*/ 215900 h 1092200"/>
              <a:gd name="connsiteX18" fmla="*/ 546100 w 850900"/>
              <a:gd name="connsiteY18" fmla="*/ 50800 h 1092200"/>
              <a:gd name="connsiteX19" fmla="*/ 584200 w 850900"/>
              <a:gd name="connsiteY19" fmla="*/ 25400 h 1092200"/>
              <a:gd name="connsiteX20" fmla="*/ 660400 w 850900"/>
              <a:gd name="connsiteY20" fmla="*/ 0 h 1092200"/>
              <a:gd name="connsiteX21" fmla="*/ 762000 w 850900"/>
              <a:gd name="connsiteY21" fmla="*/ 25400 h 1092200"/>
              <a:gd name="connsiteX22" fmla="*/ 787400 w 850900"/>
              <a:gd name="connsiteY22" fmla="*/ 63500 h 1092200"/>
              <a:gd name="connsiteX23" fmla="*/ 825500 w 850900"/>
              <a:gd name="connsiteY23" fmla="*/ 203200 h 1092200"/>
              <a:gd name="connsiteX24" fmla="*/ 850900 w 850900"/>
              <a:gd name="connsiteY24" fmla="*/ 241300 h 1092200"/>
              <a:gd name="connsiteX25" fmla="*/ 838200 w 850900"/>
              <a:gd name="connsiteY25" fmla="*/ 330200 h 1092200"/>
              <a:gd name="connsiteX26" fmla="*/ 711200 w 850900"/>
              <a:gd name="connsiteY26" fmla="*/ 393700 h 1092200"/>
              <a:gd name="connsiteX27" fmla="*/ 673100 w 850900"/>
              <a:gd name="connsiteY27" fmla="*/ 419100 h 1092200"/>
              <a:gd name="connsiteX28" fmla="*/ 609600 w 850900"/>
              <a:gd name="connsiteY28" fmla="*/ 495300 h 1092200"/>
              <a:gd name="connsiteX29" fmla="*/ 596900 w 850900"/>
              <a:gd name="connsiteY29" fmla="*/ 533400 h 1092200"/>
              <a:gd name="connsiteX30" fmla="*/ 584200 w 850900"/>
              <a:gd name="connsiteY30" fmla="*/ 647700 h 1092200"/>
              <a:gd name="connsiteX31" fmla="*/ 571500 w 850900"/>
              <a:gd name="connsiteY31" fmla="*/ 838200 h 1092200"/>
              <a:gd name="connsiteX32" fmla="*/ 546100 w 850900"/>
              <a:gd name="connsiteY32" fmla="*/ 1092200 h 1092200"/>
              <a:gd name="connsiteX33" fmla="*/ 419100 w 850900"/>
              <a:gd name="connsiteY33" fmla="*/ 1041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0900" h="1092200">
                <a:moveTo>
                  <a:pt x="444500" y="1092200"/>
                </a:moveTo>
                <a:cubicBezTo>
                  <a:pt x="440267" y="982133"/>
                  <a:pt x="437589" y="871996"/>
                  <a:pt x="431800" y="762000"/>
                </a:cubicBezTo>
                <a:cubicBezTo>
                  <a:pt x="430099" y="729688"/>
                  <a:pt x="443703" y="611503"/>
                  <a:pt x="393700" y="571500"/>
                </a:cubicBezTo>
                <a:cubicBezTo>
                  <a:pt x="380607" y="561026"/>
                  <a:pt x="295384" y="546830"/>
                  <a:pt x="292100" y="546100"/>
                </a:cubicBezTo>
                <a:cubicBezTo>
                  <a:pt x="244260" y="535469"/>
                  <a:pt x="245628" y="534843"/>
                  <a:pt x="203200" y="520700"/>
                </a:cubicBezTo>
                <a:lnTo>
                  <a:pt x="88900" y="406400"/>
                </a:lnTo>
                <a:cubicBezTo>
                  <a:pt x="76200" y="393700"/>
                  <a:pt x="58832" y="384364"/>
                  <a:pt x="50800" y="368300"/>
                </a:cubicBezTo>
                <a:cubicBezTo>
                  <a:pt x="18574" y="303848"/>
                  <a:pt x="35902" y="333252"/>
                  <a:pt x="0" y="279400"/>
                </a:cubicBezTo>
                <a:cubicBezTo>
                  <a:pt x="4233" y="245533"/>
                  <a:pt x="24" y="209489"/>
                  <a:pt x="12700" y="177800"/>
                </a:cubicBezTo>
                <a:cubicBezTo>
                  <a:pt x="18369" y="163628"/>
                  <a:pt x="41265" y="164319"/>
                  <a:pt x="50800" y="152400"/>
                </a:cubicBezTo>
                <a:cubicBezTo>
                  <a:pt x="59163" y="141947"/>
                  <a:pt x="59267" y="127000"/>
                  <a:pt x="63500" y="114300"/>
                </a:cubicBezTo>
                <a:cubicBezTo>
                  <a:pt x="93133" y="118533"/>
                  <a:pt x="122949" y="121645"/>
                  <a:pt x="152400" y="127000"/>
                </a:cubicBezTo>
                <a:cubicBezTo>
                  <a:pt x="187483" y="133379"/>
                  <a:pt x="208656" y="141519"/>
                  <a:pt x="241300" y="152400"/>
                </a:cubicBezTo>
                <a:cubicBezTo>
                  <a:pt x="249767" y="165100"/>
                  <a:pt x="260501" y="176552"/>
                  <a:pt x="266700" y="190500"/>
                </a:cubicBezTo>
                <a:cubicBezTo>
                  <a:pt x="280421" y="221373"/>
                  <a:pt x="301571" y="329124"/>
                  <a:pt x="342900" y="342900"/>
                </a:cubicBezTo>
                <a:lnTo>
                  <a:pt x="419100" y="368300"/>
                </a:lnTo>
                <a:cubicBezTo>
                  <a:pt x="448733" y="364067"/>
                  <a:pt x="491396" y="380507"/>
                  <a:pt x="508000" y="355600"/>
                </a:cubicBezTo>
                <a:cubicBezTo>
                  <a:pt x="523956" y="331666"/>
                  <a:pt x="494202" y="250705"/>
                  <a:pt x="482600" y="215900"/>
                </a:cubicBezTo>
                <a:cubicBezTo>
                  <a:pt x="490920" y="157657"/>
                  <a:pt x="487565" y="89824"/>
                  <a:pt x="546100" y="50800"/>
                </a:cubicBezTo>
                <a:cubicBezTo>
                  <a:pt x="558800" y="42333"/>
                  <a:pt x="570252" y="31599"/>
                  <a:pt x="584200" y="25400"/>
                </a:cubicBezTo>
                <a:cubicBezTo>
                  <a:pt x="608666" y="14526"/>
                  <a:pt x="660400" y="0"/>
                  <a:pt x="660400" y="0"/>
                </a:cubicBezTo>
                <a:cubicBezTo>
                  <a:pt x="663562" y="632"/>
                  <a:pt x="748983" y="14986"/>
                  <a:pt x="762000" y="25400"/>
                </a:cubicBezTo>
                <a:cubicBezTo>
                  <a:pt x="773919" y="34935"/>
                  <a:pt x="781201" y="49552"/>
                  <a:pt x="787400" y="63500"/>
                </a:cubicBezTo>
                <a:cubicBezTo>
                  <a:pt x="886304" y="286035"/>
                  <a:pt x="753791" y="11977"/>
                  <a:pt x="825500" y="203200"/>
                </a:cubicBezTo>
                <a:cubicBezTo>
                  <a:pt x="830859" y="217492"/>
                  <a:pt x="842433" y="228600"/>
                  <a:pt x="850900" y="241300"/>
                </a:cubicBezTo>
                <a:cubicBezTo>
                  <a:pt x="846667" y="270933"/>
                  <a:pt x="854271" y="304946"/>
                  <a:pt x="838200" y="330200"/>
                </a:cubicBezTo>
                <a:cubicBezTo>
                  <a:pt x="809594" y="375153"/>
                  <a:pt x="756099" y="382475"/>
                  <a:pt x="711200" y="393700"/>
                </a:cubicBezTo>
                <a:cubicBezTo>
                  <a:pt x="698500" y="402167"/>
                  <a:pt x="684826" y="409329"/>
                  <a:pt x="673100" y="419100"/>
                </a:cubicBezTo>
                <a:cubicBezTo>
                  <a:pt x="649025" y="439162"/>
                  <a:pt x="623871" y="466757"/>
                  <a:pt x="609600" y="495300"/>
                </a:cubicBezTo>
                <a:cubicBezTo>
                  <a:pt x="603613" y="507274"/>
                  <a:pt x="601133" y="520700"/>
                  <a:pt x="596900" y="533400"/>
                </a:cubicBezTo>
                <a:cubicBezTo>
                  <a:pt x="592667" y="571500"/>
                  <a:pt x="587384" y="609498"/>
                  <a:pt x="584200" y="647700"/>
                </a:cubicBezTo>
                <a:cubicBezTo>
                  <a:pt x="578915" y="711121"/>
                  <a:pt x="576201" y="774733"/>
                  <a:pt x="571500" y="838200"/>
                </a:cubicBezTo>
                <a:cubicBezTo>
                  <a:pt x="560202" y="990719"/>
                  <a:pt x="562286" y="962710"/>
                  <a:pt x="546100" y="1092200"/>
                </a:cubicBezTo>
                <a:cubicBezTo>
                  <a:pt x="406463" y="1078236"/>
                  <a:pt x="419100" y="1122044"/>
                  <a:pt x="419100" y="1041400"/>
                </a:cubicBezTo>
              </a:path>
            </a:pathLst>
          </a:custGeom>
          <a:solidFill>
            <a:schemeClr val="accent6">
              <a:lumMod val="60000"/>
              <a:lumOff val="40000"/>
              <a:alpha val="69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183373" y="1979172"/>
            <a:ext cx="1014406" cy="1029894"/>
            <a:chOff x="1640974" y="678995"/>
            <a:chExt cx="5722312" cy="5588082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40974" y="678995"/>
              <a:ext cx="5722312" cy="5588082"/>
              <a:chOff x="1640974" y="678995"/>
              <a:chExt cx="5722312" cy="5588082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710290" y="1644544"/>
                <a:ext cx="3708400" cy="3708400"/>
              </a:xfrm>
              <a:prstGeom prst="ellipse">
                <a:avLst/>
              </a:prstGeom>
              <a:solidFill>
                <a:srgbClr val="A50000"/>
              </a:solidFill>
              <a:ln w="152400" cmpd="sng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 rot="3360000">
                <a:off x="5695635" y="1278503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 rot="18240000" flipH="1">
                <a:off x="2435954" y="106869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 rot="18240000" flipV="1">
                <a:off x="5584597" y="452393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2040000" flipV="1">
                <a:off x="2083338" y="3998767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5940000" flipH="1" flipV="1">
                <a:off x="1785648" y="2495679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560000" flipH="1" flipV="1">
                <a:off x="6121271" y="2640044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360000" flipH="1" flipV="1">
                <a:off x="3941028" y="4880388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3655963" y="2295436"/>
                <a:ext cx="1805968" cy="2034283"/>
                <a:chOff x="3655963" y="2295436"/>
                <a:chExt cx="1536406" cy="2034283"/>
              </a:xfrm>
            </p:grpSpPr>
            <p:sp>
              <p:nvSpPr>
                <p:cNvPr id="245" name="Freeform 244"/>
                <p:cNvSpPr/>
                <p:nvPr/>
              </p:nvSpPr>
              <p:spPr>
                <a:xfrm>
                  <a:off x="3655963" y="2295436"/>
                  <a:ext cx="1536406" cy="2034283"/>
                </a:xfrm>
                <a:custGeom>
                  <a:avLst/>
                  <a:gdLst>
                    <a:gd name="connsiteX0" fmla="*/ 147966 w 1380935"/>
                    <a:gd name="connsiteY0" fmla="*/ 579463 h 2034283"/>
                    <a:gd name="connsiteX1" fmla="*/ 172626 w 1380935"/>
                    <a:gd name="connsiteY1" fmla="*/ 456173 h 2034283"/>
                    <a:gd name="connsiteX2" fmla="*/ 184955 w 1380935"/>
                    <a:gd name="connsiteY2" fmla="*/ 394528 h 2034283"/>
                    <a:gd name="connsiteX3" fmla="*/ 197285 w 1380935"/>
                    <a:gd name="connsiteY3" fmla="*/ 357541 h 2034283"/>
                    <a:gd name="connsiteX4" fmla="*/ 234274 w 1380935"/>
                    <a:gd name="connsiteY4" fmla="*/ 234251 h 2034283"/>
                    <a:gd name="connsiteX5" fmla="*/ 258934 w 1380935"/>
                    <a:gd name="connsiteY5" fmla="*/ 197264 h 2034283"/>
                    <a:gd name="connsiteX6" fmla="*/ 295923 w 1380935"/>
                    <a:gd name="connsiteY6" fmla="*/ 135619 h 2034283"/>
                    <a:gd name="connsiteX7" fmla="*/ 308252 w 1380935"/>
                    <a:gd name="connsiteY7" fmla="*/ 98632 h 2034283"/>
                    <a:gd name="connsiteX8" fmla="*/ 382230 w 1380935"/>
                    <a:gd name="connsiteY8" fmla="*/ 61645 h 2034283"/>
                    <a:gd name="connsiteX9" fmla="*/ 419219 w 1380935"/>
                    <a:gd name="connsiteY9" fmla="*/ 36987 h 2034283"/>
                    <a:gd name="connsiteX10" fmla="*/ 493198 w 1380935"/>
                    <a:gd name="connsiteY10" fmla="*/ 0 h 2034283"/>
                    <a:gd name="connsiteX11" fmla="*/ 789110 w 1380935"/>
                    <a:gd name="connsiteY11" fmla="*/ 12329 h 2034283"/>
                    <a:gd name="connsiteX12" fmla="*/ 863088 w 1380935"/>
                    <a:gd name="connsiteY12" fmla="*/ 49316 h 2034283"/>
                    <a:gd name="connsiteX13" fmla="*/ 900077 w 1380935"/>
                    <a:gd name="connsiteY13" fmla="*/ 61645 h 2034283"/>
                    <a:gd name="connsiteX14" fmla="*/ 937066 w 1380935"/>
                    <a:gd name="connsiteY14" fmla="*/ 86303 h 2034283"/>
                    <a:gd name="connsiteX15" fmla="*/ 1011044 w 1380935"/>
                    <a:gd name="connsiteY15" fmla="*/ 123290 h 2034283"/>
                    <a:gd name="connsiteX16" fmla="*/ 1035704 w 1380935"/>
                    <a:gd name="connsiteY16" fmla="*/ 160277 h 2034283"/>
                    <a:gd name="connsiteX17" fmla="*/ 1072693 w 1380935"/>
                    <a:gd name="connsiteY17" fmla="*/ 184935 h 2034283"/>
                    <a:gd name="connsiteX18" fmla="*/ 1097352 w 1380935"/>
                    <a:gd name="connsiteY18" fmla="*/ 283567 h 2034283"/>
                    <a:gd name="connsiteX19" fmla="*/ 1122011 w 1380935"/>
                    <a:gd name="connsiteY19" fmla="*/ 332883 h 2034283"/>
                    <a:gd name="connsiteX20" fmla="*/ 1146671 w 1380935"/>
                    <a:gd name="connsiteY20" fmla="*/ 431515 h 2034283"/>
                    <a:gd name="connsiteX21" fmla="*/ 1159000 w 1380935"/>
                    <a:gd name="connsiteY21" fmla="*/ 468502 h 2034283"/>
                    <a:gd name="connsiteX22" fmla="*/ 1171330 w 1380935"/>
                    <a:gd name="connsiteY22" fmla="*/ 567134 h 2034283"/>
                    <a:gd name="connsiteX23" fmla="*/ 1183660 w 1380935"/>
                    <a:gd name="connsiteY23" fmla="*/ 690424 h 2034283"/>
                    <a:gd name="connsiteX24" fmla="*/ 1208319 w 1380935"/>
                    <a:gd name="connsiteY24" fmla="*/ 813714 h 2034283"/>
                    <a:gd name="connsiteX25" fmla="*/ 1220649 w 1380935"/>
                    <a:gd name="connsiteY25" fmla="*/ 850701 h 2034283"/>
                    <a:gd name="connsiteX26" fmla="*/ 1232978 w 1380935"/>
                    <a:gd name="connsiteY26" fmla="*/ 900016 h 2034283"/>
                    <a:gd name="connsiteX27" fmla="*/ 1245308 w 1380935"/>
                    <a:gd name="connsiteY27" fmla="*/ 961661 h 2034283"/>
                    <a:gd name="connsiteX28" fmla="*/ 1269967 w 1380935"/>
                    <a:gd name="connsiteY28" fmla="*/ 1047964 h 2034283"/>
                    <a:gd name="connsiteX29" fmla="*/ 1294627 w 1380935"/>
                    <a:gd name="connsiteY29" fmla="*/ 1343860 h 2034283"/>
                    <a:gd name="connsiteX30" fmla="*/ 1306957 w 1380935"/>
                    <a:gd name="connsiteY30" fmla="*/ 1393176 h 2034283"/>
                    <a:gd name="connsiteX31" fmla="*/ 1331616 w 1380935"/>
                    <a:gd name="connsiteY31" fmla="*/ 1467150 h 2034283"/>
                    <a:gd name="connsiteX32" fmla="*/ 1343946 w 1380935"/>
                    <a:gd name="connsiteY32" fmla="*/ 1639756 h 2034283"/>
                    <a:gd name="connsiteX33" fmla="*/ 1368605 w 1380935"/>
                    <a:gd name="connsiteY33" fmla="*/ 1763046 h 2034283"/>
                    <a:gd name="connsiteX34" fmla="*/ 1380935 w 1380935"/>
                    <a:gd name="connsiteY34" fmla="*/ 1824691 h 2034283"/>
                    <a:gd name="connsiteX35" fmla="*/ 1368605 w 1380935"/>
                    <a:gd name="connsiteY35" fmla="*/ 1972639 h 2034283"/>
                    <a:gd name="connsiteX36" fmla="*/ 1356275 w 1380935"/>
                    <a:gd name="connsiteY36" fmla="*/ 2009625 h 2034283"/>
                    <a:gd name="connsiteX37" fmla="*/ 1208319 w 1380935"/>
                    <a:gd name="connsiteY37" fmla="*/ 2034283 h 2034283"/>
                    <a:gd name="connsiteX38" fmla="*/ 24670 w 1380935"/>
                    <a:gd name="connsiteY38" fmla="*/ 2021954 h 2034283"/>
                    <a:gd name="connsiteX39" fmla="*/ 10 w 1380935"/>
                    <a:gd name="connsiteY39" fmla="*/ 1947981 h 2034283"/>
                    <a:gd name="connsiteX40" fmla="*/ 12340 w 1380935"/>
                    <a:gd name="connsiteY40" fmla="*/ 1713730 h 2034283"/>
                    <a:gd name="connsiteX41" fmla="*/ 24670 w 1380935"/>
                    <a:gd name="connsiteY41" fmla="*/ 1652085 h 2034283"/>
                    <a:gd name="connsiteX42" fmla="*/ 61659 w 1380935"/>
                    <a:gd name="connsiteY42" fmla="*/ 1528795 h 2034283"/>
                    <a:gd name="connsiteX43" fmla="*/ 73988 w 1380935"/>
                    <a:gd name="connsiteY43" fmla="*/ 1491808 h 2034283"/>
                    <a:gd name="connsiteX44" fmla="*/ 86318 w 1380935"/>
                    <a:gd name="connsiteY44" fmla="*/ 1430163 h 2034283"/>
                    <a:gd name="connsiteX45" fmla="*/ 135637 w 1380935"/>
                    <a:gd name="connsiteY45" fmla="*/ 998648 h 2034283"/>
                    <a:gd name="connsiteX46" fmla="*/ 160296 w 1380935"/>
                    <a:gd name="connsiteY46" fmla="*/ 924674 h 2034283"/>
                    <a:gd name="connsiteX47" fmla="*/ 147966 w 1380935"/>
                    <a:gd name="connsiteY47" fmla="*/ 579463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380935" h="2034283">
                      <a:moveTo>
                        <a:pt x="147966" y="579463"/>
                      </a:moveTo>
                      <a:lnTo>
                        <a:pt x="172626" y="456173"/>
                      </a:lnTo>
                      <a:cubicBezTo>
                        <a:pt x="176736" y="435625"/>
                        <a:pt x="178328" y="414408"/>
                        <a:pt x="184955" y="394528"/>
                      </a:cubicBezTo>
                      <a:cubicBezTo>
                        <a:pt x="189065" y="382199"/>
                        <a:pt x="193714" y="370037"/>
                        <a:pt x="197285" y="357541"/>
                      </a:cubicBezTo>
                      <a:cubicBezTo>
                        <a:pt x="205900" y="327391"/>
                        <a:pt x="219625" y="256222"/>
                        <a:pt x="234274" y="234251"/>
                      </a:cubicBezTo>
                      <a:lnTo>
                        <a:pt x="258934" y="197264"/>
                      </a:lnTo>
                      <a:cubicBezTo>
                        <a:pt x="293859" y="92488"/>
                        <a:pt x="245150" y="220237"/>
                        <a:pt x="295923" y="135619"/>
                      </a:cubicBezTo>
                      <a:cubicBezTo>
                        <a:pt x="302610" y="124475"/>
                        <a:pt x="301565" y="109776"/>
                        <a:pt x="308252" y="98632"/>
                      </a:cubicBezTo>
                      <a:cubicBezTo>
                        <a:pt x="327650" y="66303"/>
                        <a:pt x="346772" y="70509"/>
                        <a:pt x="382230" y="61645"/>
                      </a:cubicBezTo>
                      <a:cubicBezTo>
                        <a:pt x="394560" y="53426"/>
                        <a:pt x="405965" y="43614"/>
                        <a:pt x="419219" y="36987"/>
                      </a:cubicBezTo>
                      <a:cubicBezTo>
                        <a:pt x="521319" y="-14060"/>
                        <a:pt x="387185" y="70670"/>
                        <a:pt x="493198" y="0"/>
                      </a:cubicBezTo>
                      <a:cubicBezTo>
                        <a:pt x="591835" y="4110"/>
                        <a:pt x="690657" y="5037"/>
                        <a:pt x="789110" y="12329"/>
                      </a:cubicBezTo>
                      <a:cubicBezTo>
                        <a:pt x="825491" y="15024"/>
                        <a:pt x="832007" y="33776"/>
                        <a:pt x="863088" y="49316"/>
                      </a:cubicBezTo>
                      <a:cubicBezTo>
                        <a:pt x="874713" y="55128"/>
                        <a:pt x="888452" y="55833"/>
                        <a:pt x="900077" y="61645"/>
                      </a:cubicBezTo>
                      <a:cubicBezTo>
                        <a:pt x="913331" y="68272"/>
                        <a:pt x="923812" y="79676"/>
                        <a:pt x="937066" y="86303"/>
                      </a:cubicBezTo>
                      <a:cubicBezTo>
                        <a:pt x="1039160" y="137347"/>
                        <a:pt x="905039" y="52624"/>
                        <a:pt x="1011044" y="123290"/>
                      </a:cubicBezTo>
                      <a:cubicBezTo>
                        <a:pt x="1019264" y="135619"/>
                        <a:pt x="1025226" y="149799"/>
                        <a:pt x="1035704" y="160277"/>
                      </a:cubicBezTo>
                      <a:cubicBezTo>
                        <a:pt x="1046182" y="170755"/>
                        <a:pt x="1063436" y="173364"/>
                        <a:pt x="1072693" y="184935"/>
                      </a:cubicBezTo>
                      <a:cubicBezTo>
                        <a:pt x="1083236" y="198114"/>
                        <a:pt x="1096038" y="279624"/>
                        <a:pt x="1097352" y="283567"/>
                      </a:cubicBezTo>
                      <a:cubicBezTo>
                        <a:pt x="1103164" y="301003"/>
                        <a:pt x="1116199" y="315447"/>
                        <a:pt x="1122011" y="332883"/>
                      </a:cubicBezTo>
                      <a:cubicBezTo>
                        <a:pt x="1132728" y="365033"/>
                        <a:pt x="1135954" y="399365"/>
                        <a:pt x="1146671" y="431515"/>
                      </a:cubicBezTo>
                      <a:lnTo>
                        <a:pt x="1159000" y="468502"/>
                      </a:lnTo>
                      <a:cubicBezTo>
                        <a:pt x="1163110" y="501379"/>
                        <a:pt x="1167671" y="534203"/>
                        <a:pt x="1171330" y="567134"/>
                      </a:cubicBezTo>
                      <a:cubicBezTo>
                        <a:pt x="1175891" y="608183"/>
                        <a:pt x="1177533" y="649579"/>
                        <a:pt x="1183660" y="690424"/>
                      </a:cubicBezTo>
                      <a:cubicBezTo>
                        <a:pt x="1189877" y="731871"/>
                        <a:pt x="1198895" y="772877"/>
                        <a:pt x="1208319" y="813714"/>
                      </a:cubicBezTo>
                      <a:cubicBezTo>
                        <a:pt x="1211241" y="826377"/>
                        <a:pt x="1217079" y="838205"/>
                        <a:pt x="1220649" y="850701"/>
                      </a:cubicBezTo>
                      <a:cubicBezTo>
                        <a:pt x="1225304" y="866993"/>
                        <a:pt x="1229302" y="883475"/>
                        <a:pt x="1232978" y="900016"/>
                      </a:cubicBezTo>
                      <a:cubicBezTo>
                        <a:pt x="1237524" y="920472"/>
                        <a:pt x="1240762" y="941205"/>
                        <a:pt x="1245308" y="961661"/>
                      </a:cubicBezTo>
                      <a:cubicBezTo>
                        <a:pt x="1255629" y="1008100"/>
                        <a:pt x="1256238" y="1006778"/>
                        <a:pt x="1269967" y="1047964"/>
                      </a:cubicBezTo>
                      <a:cubicBezTo>
                        <a:pt x="1277021" y="1167874"/>
                        <a:pt x="1275298" y="1237560"/>
                        <a:pt x="1294627" y="1343860"/>
                      </a:cubicBezTo>
                      <a:cubicBezTo>
                        <a:pt x="1297658" y="1360531"/>
                        <a:pt x="1302088" y="1376946"/>
                        <a:pt x="1306957" y="1393176"/>
                      </a:cubicBezTo>
                      <a:cubicBezTo>
                        <a:pt x="1314426" y="1418072"/>
                        <a:pt x="1331616" y="1467150"/>
                        <a:pt x="1331616" y="1467150"/>
                      </a:cubicBezTo>
                      <a:cubicBezTo>
                        <a:pt x="1335726" y="1524685"/>
                        <a:pt x="1338206" y="1582360"/>
                        <a:pt x="1343946" y="1639756"/>
                      </a:cubicBezTo>
                      <a:cubicBezTo>
                        <a:pt x="1350536" y="1705652"/>
                        <a:pt x="1355990" y="1706283"/>
                        <a:pt x="1368605" y="1763046"/>
                      </a:cubicBezTo>
                      <a:cubicBezTo>
                        <a:pt x="1373151" y="1783502"/>
                        <a:pt x="1376825" y="1804143"/>
                        <a:pt x="1380935" y="1824691"/>
                      </a:cubicBezTo>
                      <a:cubicBezTo>
                        <a:pt x="1376825" y="1874007"/>
                        <a:pt x="1375146" y="1923586"/>
                        <a:pt x="1368605" y="1972639"/>
                      </a:cubicBezTo>
                      <a:cubicBezTo>
                        <a:pt x="1366887" y="1985521"/>
                        <a:pt x="1368405" y="2004960"/>
                        <a:pt x="1356275" y="2009625"/>
                      </a:cubicBezTo>
                      <a:cubicBezTo>
                        <a:pt x="1309608" y="2027572"/>
                        <a:pt x="1208319" y="2034283"/>
                        <a:pt x="1208319" y="2034283"/>
                      </a:cubicBezTo>
                      <a:lnTo>
                        <a:pt x="24670" y="2021954"/>
                      </a:lnTo>
                      <a:cubicBezTo>
                        <a:pt x="-1256" y="2020102"/>
                        <a:pt x="10" y="1947981"/>
                        <a:pt x="10" y="1947981"/>
                      </a:cubicBezTo>
                      <a:cubicBezTo>
                        <a:pt x="4120" y="1869897"/>
                        <a:pt x="5846" y="1791652"/>
                        <a:pt x="12340" y="1713730"/>
                      </a:cubicBezTo>
                      <a:cubicBezTo>
                        <a:pt x="14080" y="1692847"/>
                        <a:pt x="20124" y="1672541"/>
                        <a:pt x="24670" y="1652085"/>
                      </a:cubicBezTo>
                      <a:cubicBezTo>
                        <a:pt x="37095" y="1596174"/>
                        <a:pt x="41163" y="1590281"/>
                        <a:pt x="61659" y="1528795"/>
                      </a:cubicBezTo>
                      <a:cubicBezTo>
                        <a:pt x="65769" y="1516466"/>
                        <a:pt x="71439" y="1504551"/>
                        <a:pt x="73988" y="1491808"/>
                      </a:cubicBezTo>
                      <a:lnTo>
                        <a:pt x="86318" y="1430163"/>
                      </a:lnTo>
                      <a:cubicBezTo>
                        <a:pt x="87117" y="1421773"/>
                        <a:pt x="118406" y="1050340"/>
                        <a:pt x="135637" y="998648"/>
                      </a:cubicBezTo>
                      <a:cubicBezTo>
                        <a:pt x="143857" y="973990"/>
                        <a:pt x="160296" y="950666"/>
                        <a:pt x="160296" y="924674"/>
                      </a:cubicBezTo>
                      <a:lnTo>
                        <a:pt x="147966" y="57946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3970269" y="2668325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4491271" y="2612330"/>
                  <a:ext cx="484009" cy="1498600"/>
                </a:xfrm>
                <a:custGeom>
                  <a:avLst/>
                  <a:gdLst>
                    <a:gd name="connsiteX0" fmla="*/ 165100 w 484009"/>
                    <a:gd name="connsiteY0" fmla="*/ 0 h 1498600"/>
                    <a:gd name="connsiteX1" fmla="*/ 127000 w 484009"/>
                    <a:gd name="connsiteY1" fmla="*/ 63500 h 1498600"/>
                    <a:gd name="connsiteX2" fmla="*/ 127000 w 484009"/>
                    <a:gd name="connsiteY2" fmla="*/ 355600 h 1498600"/>
                    <a:gd name="connsiteX3" fmla="*/ 177800 w 484009"/>
                    <a:gd name="connsiteY3" fmla="*/ 381000 h 1498600"/>
                    <a:gd name="connsiteX4" fmla="*/ 241300 w 484009"/>
                    <a:gd name="connsiteY4" fmla="*/ 419100 h 1498600"/>
                    <a:gd name="connsiteX5" fmla="*/ 419100 w 484009"/>
                    <a:gd name="connsiteY5" fmla="*/ 393700 h 1498600"/>
                    <a:gd name="connsiteX6" fmla="*/ 444500 w 484009"/>
                    <a:gd name="connsiteY6" fmla="*/ 266700 h 1498600"/>
                    <a:gd name="connsiteX7" fmla="*/ 406400 w 484009"/>
                    <a:gd name="connsiteY7" fmla="*/ 241300 h 1498600"/>
                    <a:gd name="connsiteX8" fmla="*/ 304800 w 484009"/>
                    <a:gd name="connsiteY8" fmla="*/ 215900 h 1498600"/>
                    <a:gd name="connsiteX9" fmla="*/ 165100 w 484009"/>
                    <a:gd name="connsiteY9" fmla="*/ 228600 h 1498600"/>
                    <a:gd name="connsiteX10" fmla="*/ 88900 w 484009"/>
                    <a:gd name="connsiteY10" fmla="*/ 279400 h 1498600"/>
                    <a:gd name="connsiteX11" fmla="*/ 63500 w 484009"/>
                    <a:gd name="connsiteY11" fmla="*/ 317500 h 1498600"/>
                    <a:gd name="connsiteX12" fmla="*/ 25400 w 484009"/>
                    <a:gd name="connsiteY12" fmla="*/ 355600 h 1498600"/>
                    <a:gd name="connsiteX13" fmla="*/ 0 w 484009"/>
                    <a:gd name="connsiteY13" fmla="*/ 457200 h 1498600"/>
                    <a:gd name="connsiteX14" fmla="*/ 12700 w 484009"/>
                    <a:gd name="connsiteY14" fmla="*/ 647700 h 1498600"/>
                    <a:gd name="connsiteX15" fmla="*/ 50800 w 484009"/>
                    <a:gd name="connsiteY15" fmla="*/ 673100 h 1498600"/>
                    <a:gd name="connsiteX16" fmla="*/ 127000 w 484009"/>
                    <a:gd name="connsiteY16" fmla="*/ 749300 h 1498600"/>
                    <a:gd name="connsiteX17" fmla="*/ 165100 w 484009"/>
                    <a:gd name="connsiteY17" fmla="*/ 774700 h 1498600"/>
                    <a:gd name="connsiteX18" fmla="*/ 241300 w 484009"/>
                    <a:gd name="connsiteY18" fmla="*/ 825500 h 1498600"/>
                    <a:gd name="connsiteX19" fmla="*/ 469900 w 484009"/>
                    <a:gd name="connsiteY19" fmla="*/ 812800 h 1498600"/>
                    <a:gd name="connsiteX20" fmla="*/ 482600 w 484009"/>
                    <a:gd name="connsiteY20" fmla="*/ 774700 h 1498600"/>
                    <a:gd name="connsiteX21" fmla="*/ 444500 w 484009"/>
                    <a:gd name="connsiteY21" fmla="*/ 723900 h 1498600"/>
                    <a:gd name="connsiteX22" fmla="*/ 330200 w 484009"/>
                    <a:gd name="connsiteY22" fmla="*/ 698500 h 1498600"/>
                    <a:gd name="connsiteX23" fmla="*/ 139700 w 484009"/>
                    <a:gd name="connsiteY23" fmla="*/ 762000 h 1498600"/>
                    <a:gd name="connsiteX24" fmla="*/ 127000 w 484009"/>
                    <a:gd name="connsiteY24" fmla="*/ 800100 h 1498600"/>
                    <a:gd name="connsiteX25" fmla="*/ 127000 w 484009"/>
                    <a:gd name="connsiteY25" fmla="*/ 1104900 h 1498600"/>
                    <a:gd name="connsiteX26" fmla="*/ 165100 w 484009"/>
                    <a:gd name="connsiteY26" fmla="*/ 1143000 h 1498600"/>
                    <a:gd name="connsiteX27" fmla="*/ 266700 w 484009"/>
                    <a:gd name="connsiteY27" fmla="*/ 1181100 h 1498600"/>
                    <a:gd name="connsiteX28" fmla="*/ 393700 w 484009"/>
                    <a:gd name="connsiteY28" fmla="*/ 1168400 h 1498600"/>
                    <a:gd name="connsiteX29" fmla="*/ 381000 w 484009"/>
                    <a:gd name="connsiteY29" fmla="*/ 1104900 h 1498600"/>
                    <a:gd name="connsiteX30" fmla="*/ 254000 w 484009"/>
                    <a:gd name="connsiteY30" fmla="*/ 1079500 h 1498600"/>
                    <a:gd name="connsiteX31" fmla="*/ 203200 w 484009"/>
                    <a:gd name="connsiteY31" fmla="*/ 1104900 h 1498600"/>
                    <a:gd name="connsiteX32" fmla="*/ 165100 w 484009"/>
                    <a:gd name="connsiteY32" fmla="*/ 1117600 h 1498600"/>
                    <a:gd name="connsiteX33" fmla="*/ 101600 w 484009"/>
                    <a:gd name="connsiteY33" fmla="*/ 1206500 h 1498600"/>
                    <a:gd name="connsiteX34" fmla="*/ 88900 w 484009"/>
                    <a:gd name="connsiteY34" fmla="*/ 1257300 h 1498600"/>
                    <a:gd name="connsiteX35" fmla="*/ 101600 w 484009"/>
                    <a:gd name="connsiteY3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09" h="1498600">
                      <a:moveTo>
                        <a:pt x="165100" y="0"/>
                      </a:moveTo>
                      <a:cubicBezTo>
                        <a:pt x="152400" y="21167"/>
                        <a:pt x="140083" y="42568"/>
                        <a:pt x="127000" y="63500"/>
                      </a:cubicBezTo>
                      <a:cubicBezTo>
                        <a:pt x="61586" y="168162"/>
                        <a:pt x="60026" y="110029"/>
                        <a:pt x="127000" y="355600"/>
                      </a:cubicBezTo>
                      <a:cubicBezTo>
                        <a:pt x="131981" y="373865"/>
                        <a:pt x="161250" y="371806"/>
                        <a:pt x="177800" y="381000"/>
                      </a:cubicBezTo>
                      <a:cubicBezTo>
                        <a:pt x="199378" y="392988"/>
                        <a:pt x="220133" y="406400"/>
                        <a:pt x="241300" y="419100"/>
                      </a:cubicBezTo>
                      <a:cubicBezTo>
                        <a:pt x="300567" y="410633"/>
                        <a:pt x="361664" y="410593"/>
                        <a:pt x="419100" y="393700"/>
                      </a:cubicBezTo>
                      <a:cubicBezTo>
                        <a:pt x="477738" y="376453"/>
                        <a:pt x="460787" y="303346"/>
                        <a:pt x="444500" y="266700"/>
                      </a:cubicBezTo>
                      <a:cubicBezTo>
                        <a:pt x="438301" y="252752"/>
                        <a:pt x="420052" y="248126"/>
                        <a:pt x="406400" y="241300"/>
                      </a:cubicBezTo>
                      <a:cubicBezTo>
                        <a:pt x="380365" y="228283"/>
                        <a:pt x="328952" y="220730"/>
                        <a:pt x="304800" y="215900"/>
                      </a:cubicBezTo>
                      <a:cubicBezTo>
                        <a:pt x="258233" y="220133"/>
                        <a:pt x="209959" y="215406"/>
                        <a:pt x="165100" y="228600"/>
                      </a:cubicBezTo>
                      <a:cubicBezTo>
                        <a:pt x="135813" y="237214"/>
                        <a:pt x="88900" y="279400"/>
                        <a:pt x="88900" y="279400"/>
                      </a:cubicBezTo>
                      <a:cubicBezTo>
                        <a:pt x="80433" y="292100"/>
                        <a:pt x="73271" y="305774"/>
                        <a:pt x="63500" y="317500"/>
                      </a:cubicBezTo>
                      <a:cubicBezTo>
                        <a:pt x="52002" y="331298"/>
                        <a:pt x="35363" y="340656"/>
                        <a:pt x="25400" y="355600"/>
                      </a:cubicBezTo>
                      <a:cubicBezTo>
                        <a:pt x="14242" y="372337"/>
                        <a:pt x="1832" y="448040"/>
                        <a:pt x="0" y="457200"/>
                      </a:cubicBezTo>
                      <a:cubicBezTo>
                        <a:pt x="4233" y="520700"/>
                        <a:pt x="-1876" y="585751"/>
                        <a:pt x="12700" y="647700"/>
                      </a:cubicBezTo>
                      <a:cubicBezTo>
                        <a:pt x="16196" y="662558"/>
                        <a:pt x="39392" y="662959"/>
                        <a:pt x="50800" y="673100"/>
                      </a:cubicBezTo>
                      <a:cubicBezTo>
                        <a:pt x="77648" y="696965"/>
                        <a:pt x="97112" y="729375"/>
                        <a:pt x="127000" y="749300"/>
                      </a:cubicBezTo>
                      <a:cubicBezTo>
                        <a:pt x="139700" y="757767"/>
                        <a:pt x="153374" y="764929"/>
                        <a:pt x="165100" y="774700"/>
                      </a:cubicBezTo>
                      <a:cubicBezTo>
                        <a:pt x="228521" y="827551"/>
                        <a:pt x="174343" y="803181"/>
                        <a:pt x="241300" y="825500"/>
                      </a:cubicBezTo>
                      <a:cubicBezTo>
                        <a:pt x="317500" y="821267"/>
                        <a:pt x="395220" y="828522"/>
                        <a:pt x="469900" y="812800"/>
                      </a:cubicBezTo>
                      <a:cubicBezTo>
                        <a:pt x="483000" y="810042"/>
                        <a:pt x="486278" y="787572"/>
                        <a:pt x="482600" y="774700"/>
                      </a:cubicBezTo>
                      <a:cubicBezTo>
                        <a:pt x="476785" y="754348"/>
                        <a:pt x="461724" y="736203"/>
                        <a:pt x="444500" y="723900"/>
                      </a:cubicBezTo>
                      <a:cubicBezTo>
                        <a:pt x="437525" y="718918"/>
                        <a:pt x="330719" y="698604"/>
                        <a:pt x="330200" y="698500"/>
                      </a:cubicBezTo>
                      <a:cubicBezTo>
                        <a:pt x="240211" y="713498"/>
                        <a:pt x="186273" y="692141"/>
                        <a:pt x="139700" y="762000"/>
                      </a:cubicBezTo>
                      <a:cubicBezTo>
                        <a:pt x="132274" y="773139"/>
                        <a:pt x="131233" y="787400"/>
                        <a:pt x="127000" y="800100"/>
                      </a:cubicBezTo>
                      <a:cubicBezTo>
                        <a:pt x="117581" y="903711"/>
                        <a:pt x="100942" y="1000668"/>
                        <a:pt x="127000" y="1104900"/>
                      </a:cubicBezTo>
                      <a:cubicBezTo>
                        <a:pt x="131356" y="1122324"/>
                        <a:pt x="151302" y="1131502"/>
                        <a:pt x="165100" y="1143000"/>
                      </a:cubicBezTo>
                      <a:cubicBezTo>
                        <a:pt x="206408" y="1177423"/>
                        <a:pt x="209096" y="1169579"/>
                        <a:pt x="266700" y="1181100"/>
                      </a:cubicBezTo>
                      <a:cubicBezTo>
                        <a:pt x="309033" y="1176867"/>
                        <a:pt x="358301" y="1191999"/>
                        <a:pt x="393700" y="1168400"/>
                      </a:cubicBezTo>
                      <a:cubicBezTo>
                        <a:pt x="411661" y="1156426"/>
                        <a:pt x="399211" y="1116489"/>
                        <a:pt x="381000" y="1104900"/>
                      </a:cubicBezTo>
                      <a:cubicBezTo>
                        <a:pt x="344578" y="1081722"/>
                        <a:pt x="296333" y="1087967"/>
                        <a:pt x="254000" y="1079500"/>
                      </a:cubicBezTo>
                      <a:cubicBezTo>
                        <a:pt x="237067" y="1087967"/>
                        <a:pt x="220601" y="1097442"/>
                        <a:pt x="203200" y="1104900"/>
                      </a:cubicBezTo>
                      <a:cubicBezTo>
                        <a:pt x="190895" y="1110173"/>
                        <a:pt x="176239" y="1110174"/>
                        <a:pt x="165100" y="1117600"/>
                      </a:cubicBezTo>
                      <a:cubicBezTo>
                        <a:pt x="132766" y="1139156"/>
                        <a:pt x="114843" y="1171186"/>
                        <a:pt x="101600" y="1206500"/>
                      </a:cubicBezTo>
                      <a:cubicBezTo>
                        <a:pt x="95471" y="1222843"/>
                        <a:pt x="93133" y="1240367"/>
                        <a:pt x="88900" y="1257300"/>
                      </a:cubicBezTo>
                      <a:lnTo>
                        <a:pt x="101600" y="1498600"/>
                      </a:lnTo>
                    </a:path>
                  </a:pathLst>
                </a:cu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0500000" flipV="1">
                <a:off x="4041898" y="678995"/>
                <a:ext cx="1097342" cy="1386689"/>
                <a:chOff x="7008320" y="351698"/>
                <a:chExt cx="1097342" cy="1386689"/>
              </a:xfrm>
            </p:grpSpPr>
            <p:sp>
              <p:nvSpPr>
                <p:cNvPr id="243" name="Freeform 242"/>
                <p:cNvSpPr/>
                <p:nvPr/>
              </p:nvSpPr>
              <p:spPr>
                <a:xfrm>
                  <a:off x="7008320" y="351698"/>
                  <a:ext cx="1097342" cy="931506"/>
                </a:xfrm>
                <a:custGeom>
                  <a:avLst/>
                  <a:gdLst>
                    <a:gd name="connsiteX0" fmla="*/ 517847 w 1097342"/>
                    <a:gd name="connsiteY0" fmla="*/ 924674 h 931506"/>
                    <a:gd name="connsiteX1" fmla="*/ 382220 w 1097342"/>
                    <a:gd name="connsiteY1" fmla="*/ 789056 h 931506"/>
                    <a:gd name="connsiteX2" fmla="*/ 271253 w 1097342"/>
                    <a:gd name="connsiteY2" fmla="*/ 702753 h 931506"/>
                    <a:gd name="connsiteX3" fmla="*/ 234264 w 1097342"/>
                    <a:gd name="connsiteY3" fmla="*/ 690424 h 931506"/>
                    <a:gd name="connsiteX4" fmla="*/ 172616 w 1097342"/>
                    <a:gd name="connsiteY4" fmla="*/ 641108 h 931506"/>
                    <a:gd name="connsiteX5" fmla="*/ 147956 w 1097342"/>
                    <a:gd name="connsiteY5" fmla="*/ 604121 h 931506"/>
                    <a:gd name="connsiteX6" fmla="*/ 110967 w 1097342"/>
                    <a:gd name="connsiteY6" fmla="*/ 579463 h 931506"/>
                    <a:gd name="connsiteX7" fmla="*/ 86308 w 1097342"/>
                    <a:gd name="connsiteY7" fmla="*/ 542476 h 931506"/>
                    <a:gd name="connsiteX8" fmla="*/ 73978 w 1097342"/>
                    <a:gd name="connsiteY8" fmla="*/ 505489 h 931506"/>
                    <a:gd name="connsiteX9" fmla="*/ 36989 w 1097342"/>
                    <a:gd name="connsiteY9" fmla="*/ 480831 h 931506"/>
                    <a:gd name="connsiteX10" fmla="*/ 0 w 1097342"/>
                    <a:gd name="connsiteY10" fmla="*/ 345212 h 931506"/>
                    <a:gd name="connsiteX11" fmla="*/ 24659 w 1097342"/>
                    <a:gd name="connsiteY11" fmla="*/ 221922 h 931506"/>
                    <a:gd name="connsiteX12" fmla="*/ 49319 w 1097342"/>
                    <a:gd name="connsiteY12" fmla="*/ 197264 h 931506"/>
                    <a:gd name="connsiteX13" fmla="*/ 98638 w 1097342"/>
                    <a:gd name="connsiteY13" fmla="*/ 123290 h 931506"/>
                    <a:gd name="connsiteX14" fmla="*/ 135627 w 1097342"/>
                    <a:gd name="connsiteY14" fmla="*/ 98632 h 931506"/>
                    <a:gd name="connsiteX15" fmla="*/ 209605 w 1097342"/>
                    <a:gd name="connsiteY15" fmla="*/ 73974 h 931506"/>
                    <a:gd name="connsiteX16" fmla="*/ 283583 w 1097342"/>
                    <a:gd name="connsiteY16" fmla="*/ 86303 h 931506"/>
                    <a:gd name="connsiteX17" fmla="*/ 332902 w 1097342"/>
                    <a:gd name="connsiteY17" fmla="*/ 160277 h 931506"/>
                    <a:gd name="connsiteX18" fmla="*/ 369891 w 1097342"/>
                    <a:gd name="connsiteY18" fmla="*/ 184935 h 931506"/>
                    <a:gd name="connsiteX19" fmla="*/ 431539 w 1097342"/>
                    <a:gd name="connsiteY19" fmla="*/ 172606 h 931506"/>
                    <a:gd name="connsiteX20" fmla="*/ 456198 w 1097342"/>
                    <a:gd name="connsiteY20" fmla="*/ 98632 h 931506"/>
                    <a:gd name="connsiteX21" fmla="*/ 493187 w 1097342"/>
                    <a:gd name="connsiteY21" fmla="*/ 12329 h 931506"/>
                    <a:gd name="connsiteX22" fmla="*/ 530176 w 1097342"/>
                    <a:gd name="connsiteY22" fmla="*/ 0 h 931506"/>
                    <a:gd name="connsiteX23" fmla="*/ 678133 w 1097342"/>
                    <a:gd name="connsiteY23" fmla="*/ 36987 h 931506"/>
                    <a:gd name="connsiteX24" fmla="*/ 702792 w 1097342"/>
                    <a:gd name="connsiteY24" fmla="*/ 110961 h 931506"/>
                    <a:gd name="connsiteX25" fmla="*/ 727451 w 1097342"/>
                    <a:gd name="connsiteY25" fmla="*/ 147948 h 931506"/>
                    <a:gd name="connsiteX26" fmla="*/ 739781 w 1097342"/>
                    <a:gd name="connsiteY26" fmla="*/ 295896 h 931506"/>
                    <a:gd name="connsiteX27" fmla="*/ 813759 w 1097342"/>
                    <a:gd name="connsiteY27" fmla="*/ 283567 h 931506"/>
                    <a:gd name="connsiteX28" fmla="*/ 850748 w 1097342"/>
                    <a:gd name="connsiteY28" fmla="*/ 271238 h 931506"/>
                    <a:gd name="connsiteX29" fmla="*/ 900067 w 1097342"/>
                    <a:gd name="connsiteY29" fmla="*/ 258909 h 931506"/>
                    <a:gd name="connsiteX30" fmla="*/ 986375 w 1097342"/>
                    <a:gd name="connsiteY30" fmla="*/ 234251 h 931506"/>
                    <a:gd name="connsiteX31" fmla="*/ 1072682 w 1097342"/>
                    <a:gd name="connsiteY31" fmla="*/ 283567 h 931506"/>
                    <a:gd name="connsiteX32" fmla="*/ 1097342 w 1097342"/>
                    <a:gd name="connsiteY32" fmla="*/ 357541 h 931506"/>
                    <a:gd name="connsiteX33" fmla="*/ 1085012 w 1097342"/>
                    <a:gd name="connsiteY33" fmla="*/ 443844 h 931506"/>
                    <a:gd name="connsiteX34" fmla="*/ 986375 w 1097342"/>
                    <a:gd name="connsiteY34" fmla="*/ 480831 h 931506"/>
                    <a:gd name="connsiteX35" fmla="*/ 912397 w 1097342"/>
                    <a:gd name="connsiteY35" fmla="*/ 505489 h 931506"/>
                    <a:gd name="connsiteX36" fmla="*/ 875408 w 1097342"/>
                    <a:gd name="connsiteY36" fmla="*/ 517818 h 931506"/>
                    <a:gd name="connsiteX37" fmla="*/ 826089 w 1097342"/>
                    <a:gd name="connsiteY37" fmla="*/ 579463 h 931506"/>
                    <a:gd name="connsiteX38" fmla="*/ 801429 w 1097342"/>
                    <a:gd name="connsiteY38" fmla="*/ 604121 h 931506"/>
                    <a:gd name="connsiteX39" fmla="*/ 813759 w 1097342"/>
                    <a:gd name="connsiteY39" fmla="*/ 665766 h 931506"/>
                    <a:gd name="connsiteX40" fmla="*/ 850748 w 1097342"/>
                    <a:gd name="connsiteY40" fmla="*/ 678095 h 931506"/>
                    <a:gd name="connsiteX41" fmla="*/ 875408 w 1097342"/>
                    <a:gd name="connsiteY41" fmla="*/ 752069 h 931506"/>
                    <a:gd name="connsiteX42" fmla="*/ 863078 w 1097342"/>
                    <a:gd name="connsiteY42" fmla="*/ 826043 h 931506"/>
                    <a:gd name="connsiteX43" fmla="*/ 838418 w 1097342"/>
                    <a:gd name="connsiteY43" fmla="*/ 850701 h 931506"/>
                    <a:gd name="connsiteX44" fmla="*/ 641144 w 1097342"/>
                    <a:gd name="connsiteY44" fmla="*/ 887688 h 931506"/>
                    <a:gd name="connsiteX45" fmla="*/ 579495 w 1097342"/>
                    <a:gd name="connsiteY45" fmla="*/ 900016 h 931506"/>
                    <a:gd name="connsiteX46" fmla="*/ 505517 w 1097342"/>
                    <a:gd name="connsiteY46" fmla="*/ 912345 h 931506"/>
                    <a:gd name="connsiteX47" fmla="*/ 517847 w 1097342"/>
                    <a:gd name="connsiteY47" fmla="*/ 924674 h 93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97342" h="931506">
                      <a:moveTo>
                        <a:pt x="517847" y="924674"/>
                      </a:moveTo>
                      <a:lnTo>
                        <a:pt x="382220" y="789056"/>
                      </a:lnTo>
                      <a:cubicBezTo>
                        <a:pt x="350304" y="757142"/>
                        <a:pt x="315497" y="717500"/>
                        <a:pt x="271253" y="702753"/>
                      </a:cubicBezTo>
                      <a:lnTo>
                        <a:pt x="234264" y="690424"/>
                      </a:lnTo>
                      <a:cubicBezTo>
                        <a:pt x="163598" y="584429"/>
                        <a:pt x="257691" y="709164"/>
                        <a:pt x="172616" y="641108"/>
                      </a:cubicBezTo>
                      <a:cubicBezTo>
                        <a:pt x="161045" y="631852"/>
                        <a:pt x="158434" y="614599"/>
                        <a:pt x="147956" y="604121"/>
                      </a:cubicBezTo>
                      <a:cubicBezTo>
                        <a:pt x="137478" y="593643"/>
                        <a:pt x="123297" y="587682"/>
                        <a:pt x="110967" y="579463"/>
                      </a:cubicBezTo>
                      <a:cubicBezTo>
                        <a:pt x="102747" y="567134"/>
                        <a:pt x="92935" y="555729"/>
                        <a:pt x="86308" y="542476"/>
                      </a:cubicBezTo>
                      <a:cubicBezTo>
                        <a:pt x="80496" y="530852"/>
                        <a:pt x="82097" y="515637"/>
                        <a:pt x="73978" y="505489"/>
                      </a:cubicBezTo>
                      <a:cubicBezTo>
                        <a:pt x="64721" y="493918"/>
                        <a:pt x="49319" y="489050"/>
                        <a:pt x="36989" y="480831"/>
                      </a:cubicBezTo>
                      <a:cubicBezTo>
                        <a:pt x="5703" y="386977"/>
                        <a:pt x="17428" y="432344"/>
                        <a:pt x="0" y="345212"/>
                      </a:cubicBezTo>
                      <a:cubicBezTo>
                        <a:pt x="2137" y="330255"/>
                        <a:pt x="8521" y="248817"/>
                        <a:pt x="24659" y="221922"/>
                      </a:cubicBezTo>
                      <a:cubicBezTo>
                        <a:pt x="30640" y="211954"/>
                        <a:pt x="42344" y="206563"/>
                        <a:pt x="49319" y="197264"/>
                      </a:cubicBezTo>
                      <a:cubicBezTo>
                        <a:pt x="67101" y="173556"/>
                        <a:pt x="73979" y="139728"/>
                        <a:pt x="98638" y="123290"/>
                      </a:cubicBezTo>
                      <a:cubicBezTo>
                        <a:pt x="110968" y="115071"/>
                        <a:pt x="122086" y="104650"/>
                        <a:pt x="135627" y="98632"/>
                      </a:cubicBezTo>
                      <a:cubicBezTo>
                        <a:pt x="159380" y="88076"/>
                        <a:pt x="209605" y="73974"/>
                        <a:pt x="209605" y="73974"/>
                      </a:cubicBezTo>
                      <a:cubicBezTo>
                        <a:pt x="234264" y="78084"/>
                        <a:pt x="260738" y="76150"/>
                        <a:pt x="283583" y="86303"/>
                      </a:cubicBezTo>
                      <a:cubicBezTo>
                        <a:pt x="349922" y="115786"/>
                        <a:pt x="300031" y="119191"/>
                        <a:pt x="332902" y="160277"/>
                      </a:cubicBezTo>
                      <a:cubicBezTo>
                        <a:pt x="342159" y="171848"/>
                        <a:pt x="357561" y="176716"/>
                        <a:pt x="369891" y="184935"/>
                      </a:cubicBezTo>
                      <a:cubicBezTo>
                        <a:pt x="390440" y="180825"/>
                        <a:pt x="416720" y="187424"/>
                        <a:pt x="431539" y="172606"/>
                      </a:cubicBezTo>
                      <a:cubicBezTo>
                        <a:pt x="449918" y="154227"/>
                        <a:pt x="449894" y="123848"/>
                        <a:pt x="456198" y="98632"/>
                      </a:cubicBezTo>
                      <a:cubicBezTo>
                        <a:pt x="463602" y="69019"/>
                        <a:pt x="466579" y="33614"/>
                        <a:pt x="493187" y="12329"/>
                      </a:cubicBezTo>
                      <a:cubicBezTo>
                        <a:pt x="503336" y="4210"/>
                        <a:pt x="517846" y="4110"/>
                        <a:pt x="530176" y="0"/>
                      </a:cubicBezTo>
                      <a:cubicBezTo>
                        <a:pt x="548885" y="2338"/>
                        <a:pt x="653629" y="4317"/>
                        <a:pt x="678133" y="36987"/>
                      </a:cubicBezTo>
                      <a:cubicBezTo>
                        <a:pt x="693729" y="57780"/>
                        <a:pt x="688374" y="89335"/>
                        <a:pt x="702792" y="110961"/>
                      </a:cubicBezTo>
                      <a:lnTo>
                        <a:pt x="727451" y="147948"/>
                      </a:lnTo>
                      <a:cubicBezTo>
                        <a:pt x="731561" y="197264"/>
                        <a:pt x="713212" y="254146"/>
                        <a:pt x="739781" y="295896"/>
                      </a:cubicBezTo>
                      <a:cubicBezTo>
                        <a:pt x="753203" y="316987"/>
                        <a:pt x="789355" y="288990"/>
                        <a:pt x="813759" y="283567"/>
                      </a:cubicBezTo>
                      <a:cubicBezTo>
                        <a:pt x="826446" y="280748"/>
                        <a:pt x="838251" y="274808"/>
                        <a:pt x="850748" y="271238"/>
                      </a:cubicBezTo>
                      <a:cubicBezTo>
                        <a:pt x="867042" y="266583"/>
                        <a:pt x="883773" y="263564"/>
                        <a:pt x="900067" y="258909"/>
                      </a:cubicBezTo>
                      <a:cubicBezTo>
                        <a:pt x="1023886" y="223534"/>
                        <a:pt x="832195" y="272794"/>
                        <a:pt x="986375" y="234251"/>
                      </a:cubicBezTo>
                      <a:cubicBezTo>
                        <a:pt x="1043780" y="245731"/>
                        <a:pt x="1049672" y="231798"/>
                        <a:pt x="1072682" y="283567"/>
                      </a:cubicBezTo>
                      <a:cubicBezTo>
                        <a:pt x="1083239" y="307319"/>
                        <a:pt x="1097342" y="357541"/>
                        <a:pt x="1097342" y="357541"/>
                      </a:cubicBezTo>
                      <a:cubicBezTo>
                        <a:pt x="1093232" y="386309"/>
                        <a:pt x="1096815" y="417289"/>
                        <a:pt x="1085012" y="443844"/>
                      </a:cubicBezTo>
                      <a:cubicBezTo>
                        <a:pt x="1072187" y="472698"/>
                        <a:pt x="1003720" y="476101"/>
                        <a:pt x="986375" y="480831"/>
                      </a:cubicBezTo>
                      <a:cubicBezTo>
                        <a:pt x="961298" y="487670"/>
                        <a:pt x="937056" y="497270"/>
                        <a:pt x="912397" y="505489"/>
                      </a:cubicBezTo>
                      <a:lnTo>
                        <a:pt x="875408" y="517818"/>
                      </a:lnTo>
                      <a:cubicBezTo>
                        <a:pt x="815866" y="577356"/>
                        <a:pt x="888305" y="501698"/>
                        <a:pt x="826089" y="579463"/>
                      </a:cubicBezTo>
                      <a:cubicBezTo>
                        <a:pt x="818827" y="588540"/>
                        <a:pt x="809649" y="595902"/>
                        <a:pt x="801429" y="604121"/>
                      </a:cubicBezTo>
                      <a:cubicBezTo>
                        <a:pt x="805539" y="624669"/>
                        <a:pt x="802135" y="648330"/>
                        <a:pt x="813759" y="665766"/>
                      </a:cubicBezTo>
                      <a:cubicBezTo>
                        <a:pt x="820968" y="676580"/>
                        <a:pt x="843194" y="667520"/>
                        <a:pt x="850748" y="678095"/>
                      </a:cubicBezTo>
                      <a:cubicBezTo>
                        <a:pt x="865856" y="699245"/>
                        <a:pt x="875408" y="752069"/>
                        <a:pt x="875408" y="752069"/>
                      </a:cubicBezTo>
                      <a:cubicBezTo>
                        <a:pt x="871298" y="776727"/>
                        <a:pt x="871856" y="802637"/>
                        <a:pt x="863078" y="826043"/>
                      </a:cubicBezTo>
                      <a:cubicBezTo>
                        <a:pt x="858996" y="836927"/>
                        <a:pt x="848815" y="845503"/>
                        <a:pt x="838418" y="850701"/>
                      </a:cubicBezTo>
                      <a:cubicBezTo>
                        <a:pt x="768160" y="885828"/>
                        <a:pt x="722128" y="876891"/>
                        <a:pt x="641144" y="887688"/>
                      </a:cubicBezTo>
                      <a:cubicBezTo>
                        <a:pt x="620371" y="890457"/>
                        <a:pt x="600114" y="896268"/>
                        <a:pt x="579495" y="900016"/>
                      </a:cubicBezTo>
                      <a:cubicBezTo>
                        <a:pt x="554899" y="904488"/>
                        <a:pt x="530265" y="908810"/>
                        <a:pt x="505517" y="912345"/>
                      </a:cubicBezTo>
                      <a:cubicBezTo>
                        <a:pt x="501448" y="912926"/>
                        <a:pt x="538397" y="945222"/>
                        <a:pt x="517847" y="924674"/>
                      </a:cubicBezTo>
                      <a:close/>
                    </a:path>
                  </a:pathLst>
                </a:custGeom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7384371" y="992839"/>
                  <a:ext cx="543614" cy="745548"/>
                </a:xfrm>
                <a:custGeom>
                  <a:avLst/>
                  <a:gdLst>
                    <a:gd name="connsiteX0" fmla="*/ 1108 w 543614"/>
                    <a:gd name="connsiteY0" fmla="*/ 264718 h 745548"/>
                    <a:gd name="connsiteX1" fmla="*/ 25768 w 543614"/>
                    <a:gd name="connsiteY1" fmla="*/ 437324 h 745548"/>
                    <a:gd name="connsiteX2" fmla="*/ 50427 w 543614"/>
                    <a:gd name="connsiteY2" fmla="*/ 486640 h 745548"/>
                    <a:gd name="connsiteX3" fmla="*/ 87416 w 543614"/>
                    <a:gd name="connsiteY3" fmla="*/ 585272 h 745548"/>
                    <a:gd name="connsiteX4" fmla="*/ 112075 w 543614"/>
                    <a:gd name="connsiteY4" fmla="*/ 696232 h 745548"/>
                    <a:gd name="connsiteX5" fmla="*/ 173724 w 543614"/>
                    <a:gd name="connsiteY5" fmla="*/ 745548 h 745548"/>
                    <a:gd name="connsiteX6" fmla="*/ 284691 w 543614"/>
                    <a:gd name="connsiteY6" fmla="*/ 733219 h 745548"/>
                    <a:gd name="connsiteX7" fmla="*/ 321680 w 543614"/>
                    <a:gd name="connsiteY7" fmla="*/ 708561 h 745548"/>
                    <a:gd name="connsiteX8" fmla="*/ 420317 w 543614"/>
                    <a:gd name="connsiteY8" fmla="*/ 597601 h 745548"/>
                    <a:gd name="connsiteX9" fmla="*/ 432647 w 543614"/>
                    <a:gd name="connsiteY9" fmla="*/ 560614 h 745548"/>
                    <a:gd name="connsiteX10" fmla="*/ 444977 w 543614"/>
                    <a:gd name="connsiteY10" fmla="*/ 301705 h 745548"/>
                    <a:gd name="connsiteX11" fmla="*/ 469636 w 543614"/>
                    <a:gd name="connsiteY11" fmla="*/ 227731 h 745548"/>
                    <a:gd name="connsiteX12" fmla="*/ 481966 w 543614"/>
                    <a:gd name="connsiteY12" fmla="*/ 190744 h 745548"/>
                    <a:gd name="connsiteX13" fmla="*/ 506625 w 543614"/>
                    <a:gd name="connsiteY13" fmla="*/ 153757 h 745548"/>
                    <a:gd name="connsiteX14" fmla="*/ 543614 w 543614"/>
                    <a:gd name="connsiteY14" fmla="*/ 79783 h 745548"/>
                    <a:gd name="connsiteX15" fmla="*/ 531284 w 543614"/>
                    <a:gd name="connsiteY15" fmla="*/ 30467 h 745548"/>
                    <a:gd name="connsiteX16" fmla="*/ 321680 w 543614"/>
                    <a:gd name="connsiteY16" fmla="*/ 18138 h 745548"/>
                    <a:gd name="connsiteX17" fmla="*/ 284691 w 543614"/>
                    <a:gd name="connsiteY17" fmla="*/ 42796 h 745548"/>
                    <a:gd name="connsiteX18" fmla="*/ 260031 w 543614"/>
                    <a:gd name="connsiteY18" fmla="*/ 67454 h 745548"/>
                    <a:gd name="connsiteX19" fmla="*/ 186053 w 543614"/>
                    <a:gd name="connsiteY19" fmla="*/ 104441 h 745548"/>
                    <a:gd name="connsiteX20" fmla="*/ 38097 w 543614"/>
                    <a:gd name="connsiteY20" fmla="*/ 116770 h 745548"/>
                    <a:gd name="connsiteX21" fmla="*/ 1108 w 543614"/>
                    <a:gd name="connsiteY21" fmla="*/ 264718 h 74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3614" h="745548">
                      <a:moveTo>
                        <a:pt x="1108" y="264718"/>
                      </a:moveTo>
                      <a:cubicBezTo>
                        <a:pt x="-947" y="318144"/>
                        <a:pt x="13159" y="380589"/>
                        <a:pt x="25768" y="437324"/>
                      </a:cubicBezTo>
                      <a:cubicBezTo>
                        <a:pt x="29755" y="455265"/>
                        <a:pt x="43973" y="469431"/>
                        <a:pt x="50427" y="486640"/>
                      </a:cubicBezTo>
                      <a:cubicBezTo>
                        <a:pt x="100789" y="620933"/>
                        <a:pt x="18762" y="447970"/>
                        <a:pt x="87416" y="585272"/>
                      </a:cubicBezTo>
                      <a:cubicBezTo>
                        <a:pt x="88712" y="591752"/>
                        <a:pt x="106273" y="684628"/>
                        <a:pt x="112075" y="696232"/>
                      </a:cubicBezTo>
                      <a:cubicBezTo>
                        <a:pt x="120859" y="713799"/>
                        <a:pt x="160658" y="736838"/>
                        <a:pt x="173724" y="745548"/>
                      </a:cubicBezTo>
                      <a:cubicBezTo>
                        <a:pt x="210713" y="741438"/>
                        <a:pt x="248585" y="742245"/>
                        <a:pt x="284691" y="733219"/>
                      </a:cubicBezTo>
                      <a:cubicBezTo>
                        <a:pt x="299067" y="729625"/>
                        <a:pt x="310604" y="718405"/>
                        <a:pt x="321680" y="708561"/>
                      </a:cubicBezTo>
                      <a:cubicBezTo>
                        <a:pt x="351092" y="682419"/>
                        <a:pt x="399703" y="638827"/>
                        <a:pt x="420317" y="597601"/>
                      </a:cubicBezTo>
                      <a:cubicBezTo>
                        <a:pt x="426129" y="585977"/>
                        <a:pt x="428537" y="572943"/>
                        <a:pt x="432647" y="560614"/>
                      </a:cubicBezTo>
                      <a:cubicBezTo>
                        <a:pt x="436757" y="474311"/>
                        <a:pt x="435435" y="387577"/>
                        <a:pt x="444977" y="301705"/>
                      </a:cubicBezTo>
                      <a:cubicBezTo>
                        <a:pt x="447847" y="275872"/>
                        <a:pt x="461416" y="252389"/>
                        <a:pt x="469636" y="227731"/>
                      </a:cubicBezTo>
                      <a:cubicBezTo>
                        <a:pt x="473746" y="215402"/>
                        <a:pt x="474757" y="201557"/>
                        <a:pt x="481966" y="190744"/>
                      </a:cubicBezTo>
                      <a:cubicBezTo>
                        <a:pt x="490186" y="178415"/>
                        <a:pt x="499998" y="167010"/>
                        <a:pt x="506625" y="153757"/>
                      </a:cubicBezTo>
                      <a:cubicBezTo>
                        <a:pt x="557672" y="51668"/>
                        <a:pt x="472945" y="185783"/>
                        <a:pt x="543614" y="79783"/>
                      </a:cubicBezTo>
                      <a:cubicBezTo>
                        <a:pt x="539504" y="63344"/>
                        <a:pt x="540684" y="44566"/>
                        <a:pt x="531284" y="30467"/>
                      </a:cubicBezTo>
                      <a:cubicBezTo>
                        <a:pt x="491366" y="-29407"/>
                        <a:pt x="333631" y="17284"/>
                        <a:pt x="321680" y="18138"/>
                      </a:cubicBezTo>
                      <a:cubicBezTo>
                        <a:pt x="309350" y="26357"/>
                        <a:pt x="296262" y="33540"/>
                        <a:pt x="284691" y="42796"/>
                      </a:cubicBezTo>
                      <a:cubicBezTo>
                        <a:pt x="275614" y="50057"/>
                        <a:pt x="269108" y="60193"/>
                        <a:pt x="260031" y="67454"/>
                      </a:cubicBezTo>
                      <a:cubicBezTo>
                        <a:pt x="239249" y="84079"/>
                        <a:pt x="213401" y="100795"/>
                        <a:pt x="186053" y="104441"/>
                      </a:cubicBezTo>
                      <a:cubicBezTo>
                        <a:pt x="136997" y="110981"/>
                        <a:pt x="87416" y="112660"/>
                        <a:pt x="38097" y="116770"/>
                      </a:cubicBezTo>
                      <a:cubicBezTo>
                        <a:pt x="-13918" y="194790"/>
                        <a:pt x="3163" y="211292"/>
                        <a:pt x="1108" y="264718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8" name="Freeform 127"/>
            <p:cNvSpPr/>
            <p:nvPr/>
          </p:nvSpPr>
          <p:spPr>
            <a:xfrm>
              <a:off x="4363917" y="2426091"/>
              <a:ext cx="239631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flipH="1">
              <a:off x="4331982" y="3908123"/>
              <a:ext cx="343088" cy="336737"/>
            </a:xfrm>
            <a:custGeom>
              <a:avLst/>
              <a:gdLst>
                <a:gd name="connsiteX0" fmla="*/ 406879 w 480857"/>
                <a:gd name="connsiteY0" fmla="*/ 24658 h 493160"/>
                <a:gd name="connsiteX1" fmla="*/ 332901 w 480857"/>
                <a:gd name="connsiteY1" fmla="*/ 12329 h 493160"/>
                <a:gd name="connsiteX2" fmla="*/ 283582 w 480857"/>
                <a:gd name="connsiteY2" fmla="*/ 0 h 493160"/>
                <a:gd name="connsiteX3" fmla="*/ 86307 w 480857"/>
                <a:gd name="connsiteY3" fmla="*/ 12329 h 493160"/>
                <a:gd name="connsiteX4" fmla="*/ 12329 w 480857"/>
                <a:gd name="connsiteY4" fmla="*/ 160277 h 493160"/>
                <a:gd name="connsiteX5" fmla="*/ 0 w 480857"/>
                <a:gd name="connsiteY5" fmla="*/ 197264 h 493160"/>
                <a:gd name="connsiteX6" fmla="*/ 12329 w 480857"/>
                <a:gd name="connsiteY6" fmla="*/ 394528 h 493160"/>
                <a:gd name="connsiteX7" fmla="*/ 36989 w 480857"/>
                <a:gd name="connsiteY7" fmla="*/ 419186 h 493160"/>
                <a:gd name="connsiteX8" fmla="*/ 110967 w 480857"/>
                <a:gd name="connsiteY8" fmla="*/ 456173 h 493160"/>
                <a:gd name="connsiteX9" fmla="*/ 184945 w 480857"/>
                <a:gd name="connsiteY9" fmla="*/ 493160 h 493160"/>
                <a:gd name="connsiteX10" fmla="*/ 332901 w 480857"/>
                <a:gd name="connsiteY10" fmla="*/ 480831 h 493160"/>
                <a:gd name="connsiteX11" fmla="*/ 382220 w 480857"/>
                <a:gd name="connsiteY11" fmla="*/ 406857 h 493160"/>
                <a:gd name="connsiteX12" fmla="*/ 419209 w 480857"/>
                <a:gd name="connsiteY12" fmla="*/ 382199 h 493160"/>
                <a:gd name="connsiteX13" fmla="*/ 468528 w 480857"/>
                <a:gd name="connsiteY13" fmla="*/ 271238 h 493160"/>
                <a:gd name="connsiteX14" fmla="*/ 480857 w 480857"/>
                <a:gd name="connsiteY14" fmla="*/ 234251 h 493160"/>
                <a:gd name="connsiteX15" fmla="*/ 468528 w 480857"/>
                <a:gd name="connsiteY15" fmla="*/ 147948 h 493160"/>
                <a:gd name="connsiteX16" fmla="*/ 456198 w 480857"/>
                <a:gd name="connsiteY16" fmla="*/ 110961 h 493160"/>
                <a:gd name="connsiteX17" fmla="*/ 382220 w 480857"/>
                <a:gd name="connsiteY17" fmla="*/ 86303 h 493160"/>
                <a:gd name="connsiteX18" fmla="*/ 320571 w 480857"/>
                <a:gd name="connsiteY18" fmla="*/ 49316 h 493160"/>
                <a:gd name="connsiteX19" fmla="*/ 283582 w 480857"/>
                <a:gd name="connsiteY19" fmla="*/ 24658 h 493160"/>
                <a:gd name="connsiteX20" fmla="*/ 258923 w 480857"/>
                <a:gd name="connsiteY20" fmla="*/ 12329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857" h="493160">
                  <a:moveTo>
                    <a:pt x="406879" y="24658"/>
                  </a:moveTo>
                  <a:cubicBezTo>
                    <a:pt x="382220" y="20548"/>
                    <a:pt x="357415" y="17232"/>
                    <a:pt x="332901" y="12329"/>
                  </a:cubicBezTo>
                  <a:cubicBezTo>
                    <a:pt x="316284" y="9006"/>
                    <a:pt x="300528" y="0"/>
                    <a:pt x="283582" y="0"/>
                  </a:cubicBezTo>
                  <a:cubicBezTo>
                    <a:pt x="217695" y="0"/>
                    <a:pt x="152065" y="8219"/>
                    <a:pt x="86307" y="12329"/>
                  </a:cubicBezTo>
                  <a:cubicBezTo>
                    <a:pt x="22573" y="107926"/>
                    <a:pt x="46359" y="58191"/>
                    <a:pt x="12329" y="160277"/>
                  </a:cubicBezTo>
                  <a:lnTo>
                    <a:pt x="0" y="197264"/>
                  </a:lnTo>
                  <a:cubicBezTo>
                    <a:pt x="4110" y="263019"/>
                    <a:pt x="1497" y="329542"/>
                    <a:pt x="12329" y="394528"/>
                  </a:cubicBezTo>
                  <a:cubicBezTo>
                    <a:pt x="14240" y="405994"/>
                    <a:pt x="27912" y="411925"/>
                    <a:pt x="36989" y="419186"/>
                  </a:cubicBezTo>
                  <a:cubicBezTo>
                    <a:pt x="95882" y="466297"/>
                    <a:pt x="50193" y="425788"/>
                    <a:pt x="110967" y="456173"/>
                  </a:cubicBezTo>
                  <a:cubicBezTo>
                    <a:pt x="206573" y="503973"/>
                    <a:pt x="91972" y="462171"/>
                    <a:pt x="184945" y="493160"/>
                  </a:cubicBezTo>
                  <a:cubicBezTo>
                    <a:pt x="234264" y="489050"/>
                    <a:pt x="285082" y="493582"/>
                    <a:pt x="332901" y="480831"/>
                  </a:cubicBezTo>
                  <a:cubicBezTo>
                    <a:pt x="387247" y="466340"/>
                    <a:pt x="358289" y="436769"/>
                    <a:pt x="382220" y="406857"/>
                  </a:cubicBezTo>
                  <a:cubicBezTo>
                    <a:pt x="391477" y="395286"/>
                    <a:pt x="406879" y="390418"/>
                    <a:pt x="419209" y="382199"/>
                  </a:cubicBezTo>
                  <a:cubicBezTo>
                    <a:pt x="458285" y="323587"/>
                    <a:pt x="439183" y="359267"/>
                    <a:pt x="468528" y="271238"/>
                  </a:cubicBezTo>
                  <a:lnTo>
                    <a:pt x="480857" y="234251"/>
                  </a:lnTo>
                  <a:cubicBezTo>
                    <a:pt x="476747" y="205483"/>
                    <a:pt x="474227" y="176443"/>
                    <a:pt x="468528" y="147948"/>
                  </a:cubicBezTo>
                  <a:cubicBezTo>
                    <a:pt x="465979" y="135204"/>
                    <a:pt x="466773" y="118514"/>
                    <a:pt x="456198" y="110961"/>
                  </a:cubicBezTo>
                  <a:cubicBezTo>
                    <a:pt x="435046" y="95853"/>
                    <a:pt x="382220" y="86303"/>
                    <a:pt x="382220" y="86303"/>
                  </a:cubicBezTo>
                  <a:cubicBezTo>
                    <a:pt x="334053" y="38140"/>
                    <a:pt x="384594" y="81326"/>
                    <a:pt x="320571" y="49316"/>
                  </a:cubicBezTo>
                  <a:cubicBezTo>
                    <a:pt x="307317" y="42689"/>
                    <a:pt x="296289" y="32282"/>
                    <a:pt x="283582" y="24658"/>
                  </a:cubicBezTo>
                  <a:cubicBezTo>
                    <a:pt x="275702" y="19930"/>
                    <a:pt x="267143" y="16439"/>
                    <a:pt x="258923" y="12329"/>
                  </a:cubicBezTo>
                </a:path>
              </a:pathLst>
            </a:custGeom>
            <a:solidFill>
              <a:srgbClr val="9BBB5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hord 2"/>
          <p:cNvSpPr/>
          <p:nvPr/>
        </p:nvSpPr>
        <p:spPr>
          <a:xfrm flipH="1">
            <a:off x="2435673" y="1971181"/>
            <a:ext cx="882842" cy="1157709"/>
          </a:xfrm>
          <a:prstGeom prst="chord">
            <a:avLst>
              <a:gd name="adj1" fmla="val 2700000"/>
              <a:gd name="adj2" fmla="val 1646647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907867" y="2026216"/>
            <a:ext cx="708346" cy="778285"/>
          </a:xfrm>
          <a:custGeom>
            <a:avLst/>
            <a:gdLst>
              <a:gd name="connsiteX0" fmla="*/ 147966 w 1380935"/>
              <a:gd name="connsiteY0" fmla="*/ 579463 h 2034283"/>
              <a:gd name="connsiteX1" fmla="*/ 172626 w 1380935"/>
              <a:gd name="connsiteY1" fmla="*/ 456173 h 2034283"/>
              <a:gd name="connsiteX2" fmla="*/ 184955 w 1380935"/>
              <a:gd name="connsiteY2" fmla="*/ 394528 h 2034283"/>
              <a:gd name="connsiteX3" fmla="*/ 197285 w 1380935"/>
              <a:gd name="connsiteY3" fmla="*/ 357541 h 2034283"/>
              <a:gd name="connsiteX4" fmla="*/ 234274 w 1380935"/>
              <a:gd name="connsiteY4" fmla="*/ 234251 h 2034283"/>
              <a:gd name="connsiteX5" fmla="*/ 258934 w 1380935"/>
              <a:gd name="connsiteY5" fmla="*/ 197264 h 2034283"/>
              <a:gd name="connsiteX6" fmla="*/ 295923 w 1380935"/>
              <a:gd name="connsiteY6" fmla="*/ 135619 h 2034283"/>
              <a:gd name="connsiteX7" fmla="*/ 308252 w 1380935"/>
              <a:gd name="connsiteY7" fmla="*/ 98632 h 2034283"/>
              <a:gd name="connsiteX8" fmla="*/ 382230 w 1380935"/>
              <a:gd name="connsiteY8" fmla="*/ 61645 h 2034283"/>
              <a:gd name="connsiteX9" fmla="*/ 419219 w 1380935"/>
              <a:gd name="connsiteY9" fmla="*/ 36987 h 2034283"/>
              <a:gd name="connsiteX10" fmla="*/ 493198 w 1380935"/>
              <a:gd name="connsiteY10" fmla="*/ 0 h 2034283"/>
              <a:gd name="connsiteX11" fmla="*/ 789110 w 1380935"/>
              <a:gd name="connsiteY11" fmla="*/ 12329 h 2034283"/>
              <a:gd name="connsiteX12" fmla="*/ 863088 w 1380935"/>
              <a:gd name="connsiteY12" fmla="*/ 49316 h 2034283"/>
              <a:gd name="connsiteX13" fmla="*/ 900077 w 1380935"/>
              <a:gd name="connsiteY13" fmla="*/ 61645 h 2034283"/>
              <a:gd name="connsiteX14" fmla="*/ 937066 w 1380935"/>
              <a:gd name="connsiteY14" fmla="*/ 86303 h 2034283"/>
              <a:gd name="connsiteX15" fmla="*/ 1011044 w 1380935"/>
              <a:gd name="connsiteY15" fmla="*/ 123290 h 2034283"/>
              <a:gd name="connsiteX16" fmla="*/ 1035704 w 1380935"/>
              <a:gd name="connsiteY16" fmla="*/ 160277 h 2034283"/>
              <a:gd name="connsiteX17" fmla="*/ 1072693 w 1380935"/>
              <a:gd name="connsiteY17" fmla="*/ 184935 h 2034283"/>
              <a:gd name="connsiteX18" fmla="*/ 1097352 w 1380935"/>
              <a:gd name="connsiteY18" fmla="*/ 283567 h 2034283"/>
              <a:gd name="connsiteX19" fmla="*/ 1122011 w 1380935"/>
              <a:gd name="connsiteY19" fmla="*/ 332883 h 2034283"/>
              <a:gd name="connsiteX20" fmla="*/ 1146671 w 1380935"/>
              <a:gd name="connsiteY20" fmla="*/ 431515 h 2034283"/>
              <a:gd name="connsiteX21" fmla="*/ 1159000 w 1380935"/>
              <a:gd name="connsiteY21" fmla="*/ 468502 h 2034283"/>
              <a:gd name="connsiteX22" fmla="*/ 1171330 w 1380935"/>
              <a:gd name="connsiteY22" fmla="*/ 567134 h 2034283"/>
              <a:gd name="connsiteX23" fmla="*/ 1183660 w 1380935"/>
              <a:gd name="connsiteY23" fmla="*/ 690424 h 2034283"/>
              <a:gd name="connsiteX24" fmla="*/ 1208319 w 1380935"/>
              <a:gd name="connsiteY24" fmla="*/ 813714 h 2034283"/>
              <a:gd name="connsiteX25" fmla="*/ 1220649 w 1380935"/>
              <a:gd name="connsiteY25" fmla="*/ 850701 h 2034283"/>
              <a:gd name="connsiteX26" fmla="*/ 1232978 w 1380935"/>
              <a:gd name="connsiteY26" fmla="*/ 900016 h 2034283"/>
              <a:gd name="connsiteX27" fmla="*/ 1245308 w 1380935"/>
              <a:gd name="connsiteY27" fmla="*/ 961661 h 2034283"/>
              <a:gd name="connsiteX28" fmla="*/ 1269967 w 1380935"/>
              <a:gd name="connsiteY28" fmla="*/ 1047964 h 2034283"/>
              <a:gd name="connsiteX29" fmla="*/ 1294627 w 1380935"/>
              <a:gd name="connsiteY29" fmla="*/ 1343860 h 2034283"/>
              <a:gd name="connsiteX30" fmla="*/ 1306957 w 1380935"/>
              <a:gd name="connsiteY30" fmla="*/ 1393176 h 2034283"/>
              <a:gd name="connsiteX31" fmla="*/ 1331616 w 1380935"/>
              <a:gd name="connsiteY31" fmla="*/ 1467150 h 2034283"/>
              <a:gd name="connsiteX32" fmla="*/ 1343946 w 1380935"/>
              <a:gd name="connsiteY32" fmla="*/ 1639756 h 2034283"/>
              <a:gd name="connsiteX33" fmla="*/ 1368605 w 1380935"/>
              <a:gd name="connsiteY33" fmla="*/ 1763046 h 2034283"/>
              <a:gd name="connsiteX34" fmla="*/ 1380935 w 1380935"/>
              <a:gd name="connsiteY34" fmla="*/ 1824691 h 2034283"/>
              <a:gd name="connsiteX35" fmla="*/ 1368605 w 1380935"/>
              <a:gd name="connsiteY35" fmla="*/ 1972639 h 2034283"/>
              <a:gd name="connsiteX36" fmla="*/ 1356275 w 1380935"/>
              <a:gd name="connsiteY36" fmla="*/ 2009625 h 2034283"/>
              <a:gd name="connsiteX37" fmla="*/ 1208319 w 1380935"/>
              <a:gd name="connsiteY37" fmla="*/ 2034283 h 2034283"/>
              <a:gd name="connsiteX38" fmla="*/ 24670 w 1380935"/>
              <a:gd name="connsiteY38" fmla="*/ 2021954 h 2034283"/>
              <a:gd name="connsiteX39" fmla="*/ 10 w 1380935"/>
              <a:gd name="connsiteY39" fmla="*/ 1947981 h 2034283"/>
              <a:gd name="connsiteX40" fmla="*/ 12340 w 1380935"/>
              <a:gd name="connsiteY40" fmla="*/ 1713730 h 2034283"/>
              <a:gd name="connsiteX41" fmla="*/ 24670 w 1380935"/>
              <a:gd name="connsiteY41" fmla="*/ 1652085 h 2034283"/>
              <a:gd name="connsiteX42" fmla="*/ 61659 w 1380935"/>
              <a:gd name="connsiteY42" fmla="*/ 1528795 h 2034283"/>
              <a:gd name="connsiteX43" fmla="*/ 73988 w 1380935"/>
              <a:gd name="connsiteY43" fmla="*/ 1491808 h 2034283"/>
              <a:gd name="connsiteX44" fmla="*/ 86318 w 1380935"/>
              <a:gd name="connsiteY44" fmla="*/ 1430163 h 2034283"/>
              <a:gd name="connsiteX45" fmla="*/ 135637 w 1380935"/>
              <a:gd name="connsiteY45" fmla="*/ 998648 h 2034283"/>
              <a:gd name="connsiteX46" fmla="*/ 160296 w 1380935"/>
              <a:gd name="connsiteY46" fmla="*/ 924674 h 2034283"/>
              <a:gd name="connsiteX47" fmla="*/ 147966 w 1380935"/>
              <a:gd name="connsiteY47" fmla="*/ 579463 h 20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80935" h="2034283">
                <a:moveTo>
                  <a:pt x="147966" y="579463"/>
                </a:moveTo>
                <a:lnTo>
                  <a:pt x="172626" y="456173"/>
                </a:lnTo>
                <a:cubicBezTo>
                  <a:pt x="176736" y="435625"/>
                  <a:pt x="178328" y="414408"/>
                  <a:pt x="184955" y="394528"/>
                </a:cubicBezTo>
                <a:cubicBezTo>
                  <a:pt x="189065" y="382199"/>
                  <a:pt x="193714" y="370037"/>
                  <a:pt x="197285" y="357541"/>
                </a:cubicBezTo>
                <a:cubicBezTo>
                  <a:pt x="205900" y="327391"/>
                  <a:pt x="219625" y="256222"/>
                  <a:pt x="234274" y="234251"/>
                </a:cubicBezTo>
                <a:lnTo>
                  <a:pt x="258934" y="197264"/>
                </a:lnTo>
                <a:cubicBezTo>
                  <a:pt x="293859" y="92488"/>
                  <a:pt x="245150" y="220237"/>
                  <a:pt x="295923" y="135619"/>
                </a:cubicBezTo>
                <a:cubicBezTo>
                  <a:pt x="302610" y="124475"/>
                  <a:pt x="301565" y="109776"/>
                  <a:pt x="308252" y="98632"/>
                </a:cubicBezTo>
                <a:cubicBezTo>
                  <a:pt x="327650" y="66303"/>
                  <a:pt x="346772" y="70509"/>
                  <a:pt x="382230" y="61645"/>
                </a:cubicBezTo>
                <a:cubicBezTo>
                  <a:pt x="394560" y="53426"/>
                  <a:pt x="405965" y="43614"/>
                  <a:pt x="419219" y="36987"/>
                </a:cubicBezTo>
                <a:cubicBezTo>
                  <a:pt x="521319" y="-14060"/>
                  <a:pt x="387185" y="70670"/>
                  <a:pt x="493198" y="0"/>
                </a:cubicBezTo>
                <a:cubicBezTo>
                  <a:pt x="591835" y="4110"/>
                  <a:pt x="690657" y="5037"/>
                  <a:pt x="789110" y="12329"/>
                </a:cubicBezTo>
                <a:cubicBezTo>
                  <a:pt x="825491" y="15024"/>
                  <a:pt x="832007" y="33776"/>
                  <a:pt x="863088" y="49316"/>
                </a:cubicBezTo>
                <a:cubicBezTo>
                  <a:pt x="874713" y="55128"/>
                  <a:pt x="888452" y="55833"/>
                  <a:pt x="900077" y="61645"/>
                </a:cubicBezTo>
                <a:cubicBezTo>
                  <a:pt x="913331" y="68272"/>
                  <a:pt x="923812" y="79676"/>
                  <a:pt x="937066" y="86303"/>
                </a:cubicBezTo>
                <a:cubicBezTo>
                  <a:pt x="1039160" y="137347"/>
                  <a:pt x="905039" y="52624"/>
                  <a:pt x="1011044" y="123290"/>
                </a:cubicBezTo>
                <a:cubicBezTo>
                  <a:pt x="1019264" y="135619"/>
                  <a:pt x="1025226" y="149799"/>
                  <a:pt x="1035704" y="160277"/>
                </a:cubicBezTo>
                <a:cubicBezTo>
                  <a:pt x="1046182" y="170755"/>
                  <a:pt x="1063436" y="173364"/>
                  <a:pt x="1072693" y="184935"/>
                </a:cubicBezTo>
                <a:cubicBezTo>
                  <a:pt x="1083236" y="198114"/>
                  <a:pt x="1096038" y="279624"/>
                  <a:pt x="1097352" y="283567"/>
                </a:cubicBezTo>
                <a:cubicBezTo>
                  <a:pt x="1103164" y="301003"/>
                  <a:pt x="1116199" y="315447"/>
                  <a:pt x="1122011" y="332883"/>
                </a:cubicBezTo>
                <a:cubicBezTo>
                  <a:pt x="1132728" y="365033"/>
                  <a:pt x="1135954" y="399365"/>
                  <a:pt x="1146671" y="431515"/>
                </a:cubicBezTo>
                <a:lnTo>
                  <a:pt x="1159000" y="468502"/>
                </a:lnTo>
                <a:cubicBezTo>
                  <a:pt x="1163110" y="501379"/>
                  <a:pt x="1167671" y="534203"/>
                  <a:pt x="1171330" y="567134"/>
                </a:cubicBezTo>
                <a:cubicBezTo>
                  <a:pt x="1175891" y="608183"/>
                  <a:pt x="1177533" y="649579"/>
                  <a:pt x="1183660" y="690424"/>
                </a:cubicBezTo>
                <a:cubicBezTo>
                  <a:pt x="1189877" y="731871"/>
                  <a:pt x="1198895" y="772877"/>
                  <a:pt x="1208319" y="813714"/>
                </a:cubicBezTo>
                <a:cubicBezTo>
                  <a:pt x="1211241" y="826377"/>
                  <a:pt x="1217079" y="838205"/>
                  <a:pt x="1220649" y="850701"/>
                </a:cubicBezTo>
                <a:cubicBezTo>
                  <a:pt x="1225304" y="866993"/>
                  <a:pt x="1229302" y="883475"/>
                  <a:pt x="1232978" y="900016"/>
                </a:cubicBezTo>
                <a:cubicBezTo>
                  <a:pt x="1237524" y="920472"/>
                  <a:pt x="1240762" y="941205"/>
                  <a:pt x="1245308" y="961661"/>
                </a:cubicBezTo>
                <a:cubicBezTo>
                  <a:pt x="1255629" y="1008100"/>
                  <a:pt x="1256238" y="1006778"/>
                  <a:pt x="1269967" y="1047964"/>
                </a:cubicBezTo>
                <a:cubicBezTo>
                  <a:pt x="1277021" y="1167874"/>
                  <a:pt x="1275298" y="1237560"/>
                  <a:pt x="1294627" y="1343860"/>
                </a:cubicBezTo>
                <a:cubicBezTo>
                  <a:pt x="1297658" y="1360531"/>
                  <a:pt x="1302088" y="1376946"/>
                  <a:pt x="1306957" y="1393176"/>
                </a:cubicBezTo>
                <a:cubicBezTo>
                  <a:pt x="1314426" y="1418072"/>
                  <a:pt x="1331616" y="1467150"/>
                  <a:pt x="1331616" y="1467150"/>
                </a:cubicBezTo>
                <a:cubicBezTo>
                  <a:pt x="1335726" y="1524685"/>
                  <a:pt x="1338206" y="1582360"/>
                  <a:pt x="1343946" y="1639756"/>
                </a:cubicBezTo>
                <a:cubicBezTo>
                  <a:pt x="1350536" y="1705652"/>
                  <a:pt x="1355990" y="1706283"/>
                  <a:pt x="1368605" y="1763046"/>
                </a:cubicBezTo>
                <a:cubicBezTo>
                  <a:pt x="1373151" y="1783502"/>
                  <a:pt x="1376825" y="1804143"/>
                  <a:pt x="1380935" y="1824691"/>
                </a:cubicBezTo>
                <a:cubicBezTo>
                  <a:pt x="1376825" y="1874007"/>
                  <a:pt x="1375146" y="1923586"/>
                  <a:pt x="1368605" y="1972639"/>
                </a:cubicBezTo>
                <a:cubicBezTo>
                  <a:pt x="1366887" y="1985521"/>
                  <a:pt x="1368405" y="2004960"/>
                  <a:pt x="1356275" y="2009625"/>
                </a:cubicBezTo>
                <a:cubicBezTo>
                  <a:pt x="1309608" y="2027572"/>
                  <a:pt x="1208319" y="2034283"/>
                  <a:pt x="1208319" y="2034283"/>
                </a:cubicBezTo>
                <a:lnTo>
                  <a:pt x="24670" y="2021954"/>
                </a:lnTo>
                <a:cubicBezTo>
                  <a:pt x="-1256" y="2020102"/>
                  <a:pt x="10" y="1947981"/>
                  <a:pt x="10" y="1947981"/>
                </a:cubicBezTo>
                <a:cubicBezTo>
                  <a:pt x="4120" y="1869897"/>
                  <a:pt x="5846" y="1791652"/>
                  <a:pt x="12340" y="1713730"/>
                </a:cubicBezTo>
                <a:cubicBezTo>
                  <a:pt x="14080" y="1692847"/>
                  <a:pt x="20124" y="1672541"/>
                  <a:pt x="24670" y="1652085"/>
                </a:cubicBezTo>
                <a:cubicBezTo>
                  <a:pt x="37095" y="1596174"/>
                  <a:pt x="41163" y="1590281"/>
                  <a:pt x="61659" y="1528795"/>
                </a:cubicBezTo>
                <a:cubicBezTo>
                  <a:pt x="65769" y="1516466"/>
                  <a:pt x="71439" y="1504551"/>
                  <a:pt x="73988" y="1491808"/>
                </a:cubicBezTo>
                <a:lnTo>
                  <a:pt x="86318" y="1430163"/>
                </a:lnTo>
                <a:cubicBezTo>
                  <a:pt x="87117" y="1421773"/>
                  <a:pt x="118406" y="1050340"/>
                  <a:pt x="135637" y="998648"/>
                </a:cubicBezTo>
                <a:cubicBezTo>
                  <a:pt x="143857" y="973990"/>
                  <a:pt x="160296" y="950666"/>
                  <a:pt x="160296" y="924674"/>
                </a:cubicBezTo>
                <a:lnTo>
                  <a:pt x="147966" y="5794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052775" y="2168878"/>
            <a:ext cx="223148" cy="573341"/>
          </a:xfrm>
          <a:custGeom>
            <a:avLst/>
            <a:gdLst>
              <a:gd name="connsiteX0" fmla="*/ 165100 w 484009"/>
              <a:gd name="connsiteY0" fmla="*/ 0 h 1498600"/>
              <a:gd name="connsiteX1" fmla="*/ 127000 w 484009"/>
              <a:gd name="connsiteY1" fmla="*/ 63500 h 1498600"/>
              <a:gd name="connsiteX2" fmla="*/ 127000 w 484009"/>
              <a:gd name="connsiteY2" fmla="*/ 355600 h 1498600"/>
              <a:gd name="connsiteX3" fmla="*/ 177800 w 484009"/>
              <a:gd name="connsiteY3" fmla="*/ 381000 h 1498600"/>
              <a:gd name="connsiteX4" fmla="*/ 241300 w 484009"/>
              <a:gd name="connsiteY4" fmla="*/ 419100 h 1498600"/>
              <a:gd name="connsiteX5" fmla="*/ 419100 w 484009"/>
              <a:gd name="connsiteY5" fmla="*/ 393700 h 1498600"/>
              <a:gd name="connsiteX6" fmla="*/ 444500 w 484009"/>
              <a:gd name="connsiteY6" fmla="*/ 266700 h 1498600"/>
              <a:gd name="connsiteX7" fmla="*/ 406400 w 484009"/>
              <a:gd name="connsiteY7" fmla="*/ 241300 h 1498600"/>
              <a:gd name="connsiteX8" fmla="*/ 304800 w 484009"/>
              <a:gd name="connsiteY8" fmla="*/ 215900 h 1498600"/>
              <a:gd name="connsiteX9" fmla="*/ 165100 w 484009"/>
              <a:gd name="connsiteY9" fmla="*/ 228600 h 1498600"/>
              <a:gd name="connsiteX10" fmla="*/ 88900 w 484009"/>
              <a:gd name="connsiteY10" fmla="*/ 279400 h 1498600"/>
              <a:gd name="connsiteX11" fmla="*/ 63500 w 484009"/>
              <a:gd name="connsiteY11" fmla="*/ 317500 h 1498600"/>
              <a:gd name="connsiteX12" fmla="*/ 25400 w 484009"/>
              <a:gd name="connsiteY12" fmla="*/ 355600 h 1498600"/>
              <a:gd name="connsiteX13" fmla="*/ 0 w 484009"/>
              <a:gd name="connsiteY13" fmla="*/ 457200 h 1498600"/>
              <a:gd name="connsiteX14" fmla="*/ 12700 w 484009"/>
              <a:gd name="connsiteY14" fmla="*/ 647700 h 1498600"/>
              <a:gd name="connsiteX15" fmla="*/ 50800 w 484009"/>
              <a:gd name="connsiteY15" fmla="*/ 673100 h 1498600"/>
              <a:gd name="connsiteX16" fmla="*/ 127000 w 484009"/>
              <a:gd name="connsiteY16" fmla="*/ 749300 h 1498600"/>
              <a:gd name="connsiteX17" fmla="*/ 165100 w 484009"/>
              <a:gd name="connsiteY17" fmla="*/ 774700 h 1498600"/>
              <a:gd name="connsiteX18" fmla="*/ 241300 w 484009"/>
              <a:gd name="connsiteY18" fmla="*/ 825500 h 1498600"/>
              <a:gd name="connsiteX19" fmla="*/ 469900 w 484009"/>
              <a:gd name="connsiteY19" fmla="*/ 812800 h 1498600"/>
              <a:gd name="connsiteX20" fmla="*/ 482600 w 484009"/>
              <a:gd name="connsiteY20" fmla="*/ 774700 h 1498600"/>
              <a:gd name="connsiteX21" fmla="*/ 444500 w 484009"/>
              <a:gd name="connsiteY21" fmla="*/ 723900 h 1498600"/>
              <a:gd name="connsiteX22" fmla="*/ 330200 w 484009"/>
              <a:gd name="connsiteY22" fmla="*/ 698500 h 1498600"/>
              <a:gd name="connsiteX23" fmla="*/ 139700 w 484009"/>
              <a:gd name="connsiteY23" fmla="*/ 762000 h 1498600"/>
              <a:gd name="connsiteX24" fmla="*/ 127000 w 484009"/>
              <a:gd name="connsiteY24" fmla="*/ 800100 h 1498600"/>
              <a:gd name="connsiteX25" fmla="*/ 127000 w 484009"/>
              <a:gd name="connsiteY25" fmla="*/ 1104900 h 1498600"/>
              <a:gd name="connsiteX26" fmla="*/ 165100 w 484009"/>
              <a:gd name="connsiteY26" fmla="*/ 1143000 h 1498600"/>
              <a:gd name="connsiteX27" fmla="*/ 266700 w 484009"/>
              <a:gd name="connsiteY27" fmla="*/ 1181100 h 1498600"/>
              <a:gd name="connsiteX28" fmla="*/ 393700 w 484009"/>
              <a:gd name="connsiteY28" fmla="*/ 1168400 h 1498600"/>
              <a:gd name="connsiteX29" fmla="*/ 381000 w 484009"/>
              <a:gd name="connsiteY29" fmla="*/ 1104900 h 1498600"/>
              <a:gd name="connsiteX30" fmla="*/ 254000 w 484009"/>
              <a:gd name="connsiteY30" fmla="*/ 1079500 h 1498600"/>
              <a:gd name="connsiteX31" fmla="*/ 203200 w 484009"/>
              <a:gd name="connsiteY31" fmla="*/ 1104900 h 1498600"/>
              <a:gd name="connsiteX32" fmla="*/ 165100 w 484009"/>
              <a:gd name="connsiteY32" fmla="*/ 1117600 h 1498600"/>
              <a:gd name="connsiteX33" fmla="*/ 101600 w 484009"/>
              <a:gd name="connsiteY33" fmla="*/ 1206500 h 1498600"/>
              <a:gd name="connsiteX34" fmla="*/ 88900 w 484009"/>
              <a:gd name="connsiteY34" fmla="*/ 1257300 h 1498600"/>
              <a:gd name="connsiteX35" fmla="*/ 101600 w 484009"/>
              <a:gd name="connsiteY35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4009" h="1498600">
                <a:moveTo>
                  <a:pt x="165100" y="0"/>
                </a:moveTo>
                <a:cubicBezTo>
                  <a:pt x="152400" y="21167"/>
                  <a:pt x="140083" y="42568"/>
                  <a:pt x="127000" y="63500"/>
                </a:cubicBezTo>
                <a:cubicBezTo>
                  <a:pt x="61586" y="168162"/>
                  <a:pt x="60026" y="110029"/>
                  <a:pt x="127000" y="355600"/>
                </a:cubicBezTo>
                <a:cubicBezTo>
                  <a:pt x="131981" y="373865"/>
                  <a:pt x="161250" y="371806"/>
                  <a:pt x="177800" y="381000"/>
                </a:cubicBezTo>
                <a:cubicBezTo>
                  <a:pt x="199378" y="392988"/>
                  <a:pt x="220133" y="406400"/>
                  <a:pt x="241300" y="419100"/>
                </a:cubicBezTo>
                <a:cubicBezTo>
                  <a:pt x="300567" y="410633"/>
                  <a:pt x="361664" y="410593"/>
                  <a:pt x="419100" y="393700"/>
                </a:cubicBezTo>
                <a:cubicBezTo>
                  <a:pt x="477738" y="376453"/>
                  <a:pt x="460787" y="303346"/>
                  <a:pt x="444500" y="266700"/>
                </a:cubicBezTo>
                <a:cubicBezTo>
                  <a:pt x="438301" y="252752"/>
                  <a:pt x="420052" y="248126"/>
                  <a:pt x="406400" y="241300"/>
                </a:cubicBezTo>
                <a:cubicBezTo>
                  <a:pt x="380365" y="228283"/>
                  <a:pt x="328952" y="220730"/>
                  <a:pt x="304800" y="215900"/>
                </a:cubicBezTo>
                <a:cubicBezTo>
                  <a:pt x="258233" y="220133"/>
                  <a:pt x="209959" y="215406"/>
                  <a:pt x="165100" y="228600"/>
                </a:cubicBezTo>
                <a:cubicBezTo>
                  <a:pt x="135813" y="237214"/>
                  <a:pt x="88900" y="279400"/>
                  <a:pt x="88900" y="279400"/>
                </a:cubicBezTo>
                <a:cubicBezTo>
                  <a:pt x="80433" y="292100"/>
                  <a:pt x="73271" y="305774"/>
                  <a:pt x="63500" y="317500"/>
                </a:cubicBezTo>
                <a:cubicBezTo>
                  <a:pt x="52002" y="331298"/>
                  <a:pt x="35363" y="340656"/>
                  <a:pt x="25400" y="355600"/>
                </a:cubicBezTo>
                <a:cubicBezTo>
                  <a:pt x="14242" y="372337"/>
                  <a:pt x="1832" y="448040"/>
                  <a:pt x="0" y="457200"/>
                </a:cubicBezTo>
                <a:cubicBezTo>
                  <a:pt x="4233" y="520700"/>
                  <a:pt x="-1876" y="585751"/>
                  <a:pt x="12700" y="647700"/>
                </a:cubicBezTo>
                <a:cubicBezTo>
                  <a:pt x="16196" y="662558"/>
                  <a:pt x="39392" y="662959"/>
                  <a:pt x="50800" y="673100"/>
                </a:cubicBezTo>
                <a:cubicBezTo>
                  <a:pt x="77648" y="696965"/>
                  <a:pt x="97112" y="729375"/>
                  <a:pt x="127000" y="749300"/>
                </a:cubicBezTo>
                <a:cubicBezTo>
                  <a:pt x="139700" y="757767"/>
                  <a:pt x="153374" y="764929"/>
                  <a:pt x="165100" y="774700"/>
                </a:cubicBezTo>
                <a:cubicBezTo>
                  <a:pt x="228521" y="827551"/>
                  <a:pt x="174343" y="803181"/>
                  <a:pt x="241300" y="825500"/>
                </a:cubicBezTo>
                <a:cubicBezTo>
                  <a:pt x="317500" y="821267"/>
                  <a:pt x="395220" y="828522"/>
                  <a:pt x="469900" y="812800"/>
                </a:cubicBezTo>
                <a:cubicBezTo>
                  <a:pt x="483000" y="810042"/>
                  <a:pt x="486278" y="787572"/>
                  <a:pt x="482600" y="774700"/>
                </a:cubicBezTo>
                <a:cubicBezTo>
                  <a:pt x="476785" y="754348"/>
                  <a:pt x="461724" y="736203"/>
                  <a:pt x="444500" y="723900"/>
                </a:cubicBezTo>
                <a:cubicBezTo>
                  <a:pt x="437525" y="718918"/>
                  <a:pt x="330719" y="698604"/>
                  <a:pt x="330200" y="698500"/>
                </a:cubicBezTo>
                <a:cubicBezTo>
                  <a:pt x="240211" y="713498"/>
                  <a:pt x="186273" y="692141"/>
                  <a:pt x="139700" y="762000"/>
                </a:cubicBezTo>
                <a:cubicBezTo>
                  <a:pt x="132274" y="773139"/>
                  <a:pt x="131233" y="787400"/>
                  <a:pt x="127000" y="800100"/>
                </a:cubicBezTo>
                <a:cubicBezTo>
                  <a:pt x="117581" y="903711"/>
                  <a:pt x="100942" y="1000668"/>
                  <a:pt x="127000" y="1104900"/>
                </a:cubicBezTo>
                <a:cubicBezTo>
                  <a:pt x="131356" y="1122324"/>
                  <a:pt x="151302" y="1131502"/>
                  <a:pt x="165100" y="1143000"/>
                </a:cubicBezTo>
                <a:cubicBezTo>
                  <a:pt x="206408" y="1177423"/>
                  <a:pt x="209096" y="1169579"/>
                  <a:pt x="266700" y="1181100"/>
                </a:cubicBezTo>
                <a:cubicBezTo>
                  <a:pt x="309033" y="1176867"/>
                  <a:pt x="358301" y="1191999"/>
                  <a:pt x="393700" y="1168400"/>
                </a:cubicBezTo>
                <a:cubicBezTo>
                  <a:pt x="411661" y="1156426"/>
                  <a:pt x="399211" y="1116489"/>
                  <a:pt x="381000" y="1104900"/>
                </a:cubicBezTo>
                <a:cubicBezTo>
                  <a:pt x="344578" y="1081722"/>
                  <a:pt x="296333" y="1087967"/>
                  <a:pt x="254000" y="1079500"/>
                </a:cubicBezTo>
                <a:cubicBezTo>
                  <a:pt x="237067" y="1087967"/>
                  <a:pt x="220601" y="1097442"/>
                  <a:pt x="203200" y="1104900"/>
                </a:cubicBezTo>
                <a:cubicBezTo>
                  <a:pt x="190895" y="1110173"/>
                  <a:pt x="176239" y="1110174"/>
                  <a:pt x="165100" y="1117600"/>
                </a:cubicBezTo>
                <a:cubicBezTo>
                  <a:pt x="132766" y="1139156"/>
                  <a:pt x="114843" y="1171186"/>
                  <a:pt x="101600" y="1206500"/>
                </a:cubicBezTo>
                <a:cubicBezTo>
                  <a:pt x="95471" y="1222843"/>
                  <a:pt x="93133" y="1240367"/>
                  <a:pt x="88900" y="1257300"/>
                </a:cubicBezTo>
                <a:lnTo>
                  <a:pt x="101600" y="1498600"/>
                </a:lnTo>
              </a:path>
            </a:pathLst>
          </a:custGeom>
          <a:ln w="3810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292978" y="2147455"/>
            <a:ext cx="223148" cy="573341"/>
          </a:xfrm>
          <a:custGeom>
            <a:avLst/>
            <a:gdLst>
              <a:gd name="connsiteX0" fmla="*/ 165100 w 484009"/>
              <a:gd name="connsiteY0" fmla="*/ 0 h 1498600"/>
              <a:gd name="connsiteX1" fmla="*/ 127000 w 484009"/>
              <a:gd name="connsiteY1" fmla="*/ 63500 h 1498600"/>
              <a:gd name="connsiteX2" fmla="*/ 127000 w 484009"/>
              <a:gd name="connsiteY2" fmla="*/ 355600 h 1498600"/>
              <a:gd name="connsiteX3" fmla="*/ 177800 w 484009"/>
              <a:gd name="connsiteY3" fmla="*/ 381000 h 1498600"/>
              <a:gd name="connsiteX4" fmla="*/ 241300 w 484009"/>
              <a:gd name="connsiteY4" fmla="*/ 419100 h 1498600"/>
              <a:gd name="connsiteX5" fmla="*/ 419100 w 484009"/>
              <a:gd name="connsiteY5" fmla="*/ 393700 h 1498600"/>
              <a:gd name="connsiteX6" fmla="*/ 444500 w 484009"/>
              <a:gd name="connsiteY6" fmla="*/ 266700 h 1498600"/>
              <a:gd name="connsiteX7" fmla="*/ 406400 w 484009"/>
              <a:gd name="connsiteY7" fmla="*/ 241300 h 1498600"/>
              <a:gd name="connsiteX8" fmla="*/ 304800 w 484009"/>
              <a:gd name="connsiteY8" fmla="*/ 215900 h 1498600"/>
              <a:gd name="connsiteX9" fmla="*/ 165100 w 484009"/>
              <a:gd name="connsiteY9" fmla="*/ 228600 h 1498600"/>
              <a:gd name="connsiteX10" fmla="*/ 88900 w 484009"/>
              <a:gd name="connsiteY10" fmla="*/ 279400 h 1498600"/>
              <a:gd name="connsiteX11" fmla="*/ 63500 w 484009"/>
              <a:gd name="connsiteY11" fmla="*/ 317500 h 1498600"/>
              <a:gd name="connsiteX12" fmla="*/ 25400 w 484009"/>
              <a:gd name="connsiteY12" fmla="*/ 355600 h 1498600"/>
              <a:gd name="connsiteX13" fmla="*/ 0 w 484009"/>
              <a:gd name="connsiteY13" fmla="*/ 457200 h 1498600"/>
              <a:gd name="connsiteX14" fmla="*/ 12700 w 484009"/>
              <a:gd name="connsiteY14" fmla="*/ 647700 h 1498600"/>
              <a:gd name="connsiteX15" fmla="*/ 50800 w 484009"/>
              <a:gd name="connsiteY15" fmla="*/ 673100 h 1498600"/>
              <a:gd name="connsiteX16" fmla="*/ 127000 w 484009"/>
              <a:gd name="connsiteY16" fmla="*/ 749300 h 1498600"/>
              <a:gd name="connsiteX17" fmla="*/ 165100 w 484009"/>
              <a:gd name="connsiteY17" fmla="*/ 774700 h 1498600"/>
              <a:gd name="connsiteX18" fmla="*/ 241300 w 484009"/>
              <a:gd name="connsiteY18" fmla="*/ 825500 h 1498600"/>
              <a:gd name="connsiteX19" fmla="*/ 469900 w 484009"/>
              <a:gd name="connsiteY19" fmla="*/ 812800 h 1498600"/>
              <a:gd name="connsiteX20" fmla="*/ 482600 w 484009"/>
              <a:gd name="connsiteY20" fmla="*/ 774700 h 1498600"/>
              <a:gd name="connsiteX21" fmla="*/ 444500 w 484009"/>
              <a:gd name="connsiteY21" fmla="*/ 723900 h 1498600"/>
              <a:gd name="connsiteX22" fmla="*/ 330200 w 484009"/>
              <a:gd name="connsiteY22" fmla="*/ 698500 h 1498600"/>
              <a:gd name="connsiteX23" fmla="*/ 139700 w 484009"/>
              <a:gd name="connsiteY23" fmla="*/ 762000 h 1498600"/>
              <a:gd name="connsiteX24" fmla="*/ 127000 w 484009"/>
              <a:gd name="connsiteY24" fmla="*/ 800100 h 1498600"/>
              <a:gd name="connsiteX25" fmla="*/ 127000 w 484009"/>
              <a:gd name="connsiteY25" fmla="*/ 1104900 h 1498600"/>
              <a:gd name="connsiteX26" fmla="*/ 165100 w 484009"/>
              <a:gd name="connsiteY26" fmla="*/ 1143000 h 1498600"/>
              <a:gd name="connsiteX27" fmla="*/ 266700 w 484009"/>
              <a:gd name="connsiteY27" fmla="*/ 1181100 h 1498600"/>
              <a:gd name="connsiteX28" fmla="*/ 393700 w 484009"/>
              <a:gd name="connsiteY28" fmla="*/ 1168400 h 1498600"/>
              <a:gd name="connsiteX29" fmla="*/ 381000 w 484009"/>
              <a:gd name="connsiteY29" fmla="*/ 1104900 h 1498600"/>
              <a:gd name="connsiteX30" fmla="*/ 254000 w 484009"/>
              <a:gd name="connsiteY30" fmla="*/ 1079500 h 1498600"/>
              <a:gd name="connsiteX31" fmla="*/ 203200 w 484009"/>
              <a:gd name="connsiteY31" fmla="*/ 1104900 h 1498600"/>
              <a:gd name="connsiteX32" fmla="*/ 165100 w 484009"/>
              <a:gd name="connsiteY32" fmla="*/ 1117600 h 1498600"/>
              <a:gd name="connsiteX33" fmla="*/ 101600 w 484009"/>
              <a:gd name="connsiteY33" fmla="*/ 1206500 h 1498600"/>
              <a:gd name="connsiteX34" fmla="*/ 88900 w 484009"/>
              <a:gd name="connsiteY34" fmla="*/ 1257300 h 1498600"/>
              <a:gd name="connsiteX35" fmla="*/ 101600 w 484009"/>
              <a:gd name="connsiteY35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4009" h="1498600">
                <a:moveTo>
                  <a:pt x="165100" y="0"/>
                </a:moveTo>
                <a:cubicBezTo>
                  <a:pt x="152400" y="21167"/>
                  <a:pt x="140083" y="42568"/>
                  <a:pt x="127000" y="63500"/>
                </a:cubicBezTo>
                <a:cubicBezTo>
                  <a:pt x="61586" y="168162"/>
                  <a:pt x="60026" y="110029"/>
                  <a:pt x="127000" y="355600"/>
                </a:cubicBezTo>
                <a:cubicBezTo>
                  <a:pt x="131981" y="373865"/>
                  <a:pt x="161250" y="371806"/>
                  <a:pt x="177800" y="381000"/>
                </a:cubicBezTo>
                <a:cubicBezTo>
                  <a:pt x="199378" y="392988"/>
                  <a:pt x="220133" y="406400"/>
                  <a:pt x="241300" y="419100"/>
                </a:cubicBezTo>
                <a:cubicBezTo>
                  <a:pt x="300567" y="410633"/>
                  <a:pt x="361664" y="410593"/>
                  <a:pt x="419100" y="393700"/>
                </a:cubicBezTo>
                <a:cubicBezTo>
                  <a:pt x="477738" y="376453"/>
                  <a:pt x="460787" y="303346"/>
                  <a:pt x="444500" y="266700"/>
                </a:cubicBezTo>
                <a:cubicBezTo>
                  <a:pt x="438301" y="252752"/>
                  <a:pt x="420052" y="248126"/>
                  <a:pt x="406400" y="241300"/>
                </a:cubicBezTo>
                <a:cubicBezTo>
                  <a:pt x="380365" y="228283"/>
                  <a:pt x="328952" y="220730"/>
                  <a:pt x="304800" y="215900"/>
                </a:cubicBezTo>
                <a:cubicBezTo>
                  <a:pt x="258233" y="220133"/>
                  <a:pt x="209959" y="215406"/>
                  <a:pt x="165100" y="228600"/>
                </a:cubicBezTo>
                <a:cubicBezTo>
                  <a:pt x="135813" y="237214"/>
                  <a:pt x="88900" y="279400"/>
                  <a:pt x="88900" y="279400"/>
                </a:cubicBezTo>
                <a:cubicBezTo>
                  <a:pt x="80433" y="292100"/>
                  <a:pt x="73271" y="305774"/>
                  <a:pt x="63500" y="317500"/>
                </a:cubicBezTo>
                <a:cubicBezTo>
                  <a:pt x="52002" y="331298"/>
                  <a:pt x="35363" y="340656"/>
                  <a:pt x="25400" y="355600"/>
                </a:cubicBezTo>
                <a:cubicBezTo>
                  <a:pt x="14242" y="372337"/>
                  <a:pt x="1832" y="448040"/>
                  <a:pt x="0" y="457200"/>
                </a:cubicBezTo>
                <a:cubicBezTo>
                  <a:pt x="4233" y="520700"/>
                  <a:pt x="-1876" y="585751"/>
                  <a:pt x="12700" y="647700"/>
                </a:cubicBezTo>
                <a:cubicBezTo>
                  <a:pt x="16196" y="662558"/>
                  <a:pt x="39392" y="662959"/>
                  <a:pt x="50800" y="673100"/>
                </a:cubicBezTo>
                <a:cubicBezTo>
                  <a:pt x="77648" y="696965"/>
                  <a:pt x="97112" y="729375"/>
                  <a:pt x="127000" y="749300"/>
                </a:cubicBezTo>
                <a:cubicBezTo>
                  <a:pt x="139700" y="757767"/>
                  <a:pt x="153374" y="764929"/>
                  <a:pt x="165100" y="774700"/>
                </a:cubicBezTo>
                <a:cubicBezTo>
                  <a:pt x="228521" y="827551"/>
                  <a:pt x="174343" y="803181"/>
                  <a:pt x="241300" y="825500"/>
                </a:cubicBezTo>
                <a:cubicBezTo>
                  <a:pt x="317500" y="821267"/>
                  <a:pt x="395220" y="828522"/>
                  <a:pt x="469900" y="812800"/>
                </a:cubicBezTo>
                <a:cubicBezTo>
                  <a:pt x="483000" y="810042"/>
                  <a:pt x="486278" y="787572"/>
                  <a:pt x="482600" y="774700"/>
                </a:cubicBezTo>
                <a:cubicBezTo>
                  <a:pt x="476785" y="754348"/>
                  <a:pt x="461724" y="736203"/>
                  <a:pt x="444500" y="723900"/>
                </a:cubicBezTo>
                <a:cubicBezTo>
                  <a:pt x="437525" y="718918"/>
                  <a:pt x="330719" y="698604"/>
                  <a:pt x="330200" y="698500"/>
                </a:cubicBezTo>
                <a:cubicBezTo>
                  <a:pt x="240211" y="713498"/>
                  <a:pt x="186273" y="692141"/>
                  <a:pt x="139700" y="762000"/>
                </a:cubicBezTo>
                <a:cubicBezTo>
                  <a:pt x="132274" y="773139"/>
                  <a:pt x="131233" y="787400"/>
                  <a:pt x="127000" y="800100"/>
                </a:cubicBezTo>
                <a:cubicBezTo>
                  <a:pt x="117581" y="903711"/>
                  <a:pt x="100942" y="1000668"/>
                  <a:pt x="127000" y="1104900"/>
                </a:cubicBezTo>
                <a:cubicBezTo>
                  <a:pt x="131356" y="1122324"/>
                  <a:pt x="151302" y="1131502"/>
                  <a:pt x="165100" y="1143000"/>
                </a:cubicBezTo>
                <a:cubicBezTo>
                  <a:pt x="206408" y="1177423"/>
                  <a:pt x="209096" y="1169579"/>
                  <a:pt x="266700" y="1181100"/>
                </a:cubicBezTo>
                <a:cubicBezTo>
                  <a:pt x="309033" y="1176867"/>
                  <a:pt x="358301" y="1191999"/>
                  <a:pt x="393700" y="1168400"/>
                </a:cubicBezTo>
                <a:cubicBezTo>
                  <a:pt x="411661" y="1156426"/>
                  <a:pt x="399211" y="1116489"/>
                  <a:pt x="381000" y="1104900"/>
                </a:cubicBezTo>
                <a:cubicBezTo>
                  <a:pt x="344578" y="1081722"/>
                  <a:pt x="296333" y="1087967"/>
                  <a:pt x="254000" y="1079500"/>
                </a:cubicBezTo>
                <a:cubicBezTo>
                  <a:pt x="237067" y="1087967"/>
                  <a:pt x="220601" y="1097442"/>
                  <a:pt x="203200" y="1104900"/>
                </a:cubicBezTo>
                <a:cubicBezTo>
                  <a:pt x="190895" y="1110173"/>
                  <a:pt x="176239" y="1110174"/>
                  <a:pt x="165100" y="1117600"/>
                </a:cubicBezTo>
                <a:cubicBezTo>
                  <a:pt x="132766" y="1139156"/>
                  <a:pt x="114843" y="1171186"/>
                  <a:pt x="101600" y="1206500"/>
                </a:cubicBezTo>
                <a:cubicBezTo>
                  <a:pt x="95471" y="1222843"/>
                  <a:pt x="93133" y="1240367"/>
                  <a:pt x="88900" y="1257300"/>
                </a:cubicBezTo>
                <a:lnTo>
                  <a:pt x="101600" y="1498600"/>
                </a:lnTo>
              </a:path>
            </a:pathLst>
          </a:cu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185544" y="2076202"/>
            <a:ext cx="93989" cy="1288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>
            <a:off x="3173019" y="2643205"/>
            <a:ext cx="134568" cy="128831"/>
          </a:xfrm>
          <a:custGeom>
            <a:avLst/>
            <a:gdLst>
              <a:gd name="connsiteX0" fmla="*/ 406879 w 480857"/>
              <a:gd name="connsiteY0" fmla="*/ 24658 h 493160"/>
              <a:gd name="connsiteX1" fmla="*/ 332901 w 480857"/>
              <a:gd name="connsiteY1" fmla="*/ 12329 h 493160"/>
              <a:gd name="connsiteX2" fmla="*/ 283582 w 480857"/>
              <a:gd name="connsiteY2" fmla="*/ 0 h 493160"/>
              <a:gd name="connsiteX3" fmla="*/ 86307 w 480857"/>
              <a:gd name="connsiteY3" fmla="*/ 12329 h 493160"/>
              <a:gd name="connsiteX4" fmla="*/ 12329 w 480857"/>
              <a:gd name="connsiteY4" fmla="*/ 160277 h 493160"/>
              <a:gd name="connsiteX5" fmla="*/ 0 w 480857"/>
              <a:gd name="connsiteY5" fmla="*/ 197264 h 493160"/>
              <a:gd name="connsiteX6" fmla="*/ 12329 w 480857"/>
              <a:gd name="connsiteY6" fmla="*/ 394528 h 493160"/>
              <a:gd name="connsiteX7" fmla="*/ 36989 w 480857"/>
              <a:gd name="connsiteY7" fmla="*/ 419186 h 493160"/>
              <a:gd name="connsiteX8" fmla="*/ 110967 w 480857"/>
              <a:gd name="connsiteY8" fmla="*/ 456173 h 493160"/>
              <a:gd name="connsiteX9" fmla="*/ 184945 w 480857"/>
              <a:gd name="connsiteY9" fmla="*/ 493160 h 493160"/>
              <a:gd name="connsiteX10" fmla="*/ 332901 w 480857"/>
              <a:gd name="connsiteY10" fmla="*/ 480831 h 493160"/>
              <a:gd name="connsiteX11" fmla="*/ 382220 w 480857"/>
              <a:gd name="connsiteY11" fmla="*/ 406857 h 493160"/>
              <a:gd name="connsiteX12" fmla="*/ 419209 w 480857"/>
              <a:gd name="connsiteY12" fmla="*/ 382199 h 493160"/>
              <a:gd name="connsiteX13" fmla="*/ 468528 w 480857"/>
              <a:gd name="connsiteY13" fmla="*/ 271238 h 493160"/>
              <a:gd name="connsiteX14" fmla="*/ 480857 w 480857"/>
              <a:gd name="connsiteY14" fmla="*/ 234251 h 493160"/>
              <a:gd name="connsiteX15" fmla="*/ 468528 w 480857"/>
              <a:gd name="connsiteY15" fmla="*/ 147948 h 493160"/>
              <a:gd name="connsiteX16" fmla="*/ 456198 w 480857"/>
              <a:gd name="connsiteY16" fmla="*/ 110961 h 493160"/>
              <a:gd name="connsiteX17" fmla="*/ 382220 w 480857"/>
              <a:gd name="connsiteY17" fmla="*/ 86303 h 493160"/>
              <a:gd name="connsiteX18" fmla="*/ 320571 w 480857"/>
              <a:gd name="connsiteY18" fmla="*/ 49316 h 493160"/>
              <a:gd name="connsiteX19" fmla="*/ 283582 w 480857"/>
              <a:gd name="connsiteY19" fmla="*/ 24658 h 493160"/>
              <a:gd name="connsiteX20" fmla="*/ 258923 w 480857"/>
              <a:gd name="connsiteY20" fmla="*/ 12329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857" h="493160">
                <a:moveTo>
                  <a:pt x="406879" y="24658"/>
                </a:moveTo>
                <a:cubicBezTo>
                  <a:pt x="382220" y="20548"/>
                  <a:pt x="357415" y="17232"/>
                  <a:pt x="332901" y="12329"/>
                </a:cubicBezTo>
                <a:cubicBezTo>
                  <a:pt x="316284" y="9006"/>
                  <a:pt x="300528" y="0"/>
                  <a:pt x="283582" y="0"/>
                </a:cubicBezTo>
                <a:cubicBezTo>
                  <a:pt x="217695" y="0"/>
                  <a:pt x="152065" y="8219"/>
                  <a:pt x="86307" y="12329"/>
                </a:cubicBezTo>
                <a:cubicBezTo>
                  <a:pt x="22573" y="107926"/>
                  <a:pt x="46359" y="58191"/>
                  <a:pt x="12329" y="160277"/>
                </a:cubicBezTo>
                <a:lnTo>
                  <a:pt x="0" y="197264"/>
                </a:lnTo>
                <a:cubicBezTo>
                  <a:pt x="4110" y="263019"/>
                  <a:pt x="1497" y="329542"/>
                  <a:pt x="12329" y="394528"/>
                </a:cubicBezTo>
                <a:cubicBezTo>
                  <a:pt x="14240" y="405994"/>
                  <a:pt x="27912" y="411925"/>
                  <a:pt x="36989" y="419186"/>
                </a:cubicBezTo>
                <a:cubicBezTo>
                  <a:pt x="95882" y="466297"/>
                  <a:pt x="50193" y="425788"/>
                  <a:pt x="110967" y="456173"/>
                </a:cubicBezTo>
                <a:cubicBezTo>
                  <a:pt x="206573" y="503973"/>
                  <a:pt x="91972" y="462171"/>
                  <a:pt x="184945" y="493160"/>
                </a:cubicBezTo>
                <a:cubicBezTo>
                  <a:pt x="234264" y="489050"/>
                  <a:pt x="285082" y="493582"/>
                  <a:pt x="332901" y="480831"/>
                </a:cubicBezTo>
                <a:cubicBezTo>
                  <a:pt x="387247" y="466340"/>
                  <a:pt x="358289" y="436769"/>
                  <a:pt x="382220" y="406857"/>
                </a:cubicBezTo>
                <a:cubicBezTo>
                  <a:pt x="391477" y="395286"/>
                  <a:pt x="406879" y="390418"/>
                  <a:pt x="419209" y="382199"/>
                </a:cubicBezTo>
                <a:cubicBezTo>
                  <a:pt x="458285" y="323587"/>
                  <a:pt x="439183" y="359267"/>
                  <a:pt x="468528" y="271238"/>
                </a:cubicBezTo>
                <a:lnTo>
                  <a:pt x="480857" y="234251"/>
                </a:lnTo>
                <a:cubicBezTo>
                  <a:pt x="476747" y="205483"/>
                  <a:pt x="474227" y="176443"/>
                  <a:pt x="468528" y="147948"/>
                </a:cubicBezTo>
                <a:cubicBezTo>
                  <a:pt x="465979" y="135204"/>
                  <a:pt x="466773" y="118514"/>
                  <a:pt x="456198" y="110961"/>
                </a:cubicBezTo>
                <a:cubicBezTo>
                  <a:pt x="435046" y="95853"/>
                  <a:pt x="382220" y="86303"/>
                  <a:pt x="382220" y="86303"/>
                </a:cubicBezTo>
                <a:cubicBezTo>
                  <a:pt x="334053" y="38140"/>
                  <a:pt x="384594" y="81326"/>
                  <a:pt x="320571" y="49316"/>
                </a:cubicBezTo>
                <a:cubicBezTo>
                  <a:pt x="307317" y="42689"/>
                  <a:pt x="296289" y="32282"/>
                  <a:pt x="283582" y="24658"/>
                </a:cubicBezTo>
                <a:cubicBezTo>
                  <a:pt x="275702" y="19930"/>
                  <a:pt x="267143" y="16439"/>
                  <a:pt x="258923" y="12329"/>
                </a:cubicBezTo>
              </a:path>
            </a:pathLst>
          </a:custGeom>
          <a:solidFill>
            <a:srgbClr val="9BBB59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94733" y="109296"/>
            <a:ext cx="2841005" cy="523220"/>
          </a:xfrm>
          <a:prstGeom prst="rect">
            <a:avLst/>
          </a:prstGeom>
          <a:solidFill>
            <a:srgbClr val="E4E500">
              <a:alpha val="4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HIV Infection</a:t>
            </a:r>
          </a:p>
        </p:txBody>
      </p:sp>
    </p:spTree>
    <p:extLst>
      <p:ext uri="{BB962C8B-B14F-4D97-AF65-F5344CB8AC3E}">
        <p14:creationId xmlns:p14="http://schemas.microsoft.com/office/powerpoint/2010/main" val="25755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10013</TotalTime>
  <Words>1700</Words>
  <Application>Microsoft Macintosh PowerPoint</Application>
  <PresentationFormat>On-screen Show (4:3)</PresentationFormat>
  <Paragraphs>943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Anti-Retroviral Therapy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TRANSCRIPTASE INHIBITORS</vt:lpstr>
      <vt:lpstr>PowerPoint Presentation</vt:lpstr>
      <vt:lpstr>REVERSE TRANSCRIPTASE INHIBITORS</vt:lpstr>
      <vt:lpstr>PowerPoint Presentation</vt:lpstr>
      <vt:lpstr>REVERSE TRANSCRIPTASE INHIBITORS</vt:lpstr>
      <vt:lpstr>REVERSE TRANSCRIPTASE INHIBITORS</vt:lpstr>
      <vt:lpstr>REVERSE TRANSCRIPTASE INHIBITORS</vt:lpstr>
      <vt:lpstr>REVERSE TRANSCRIPTASE INHIBITORS</vt:lpstr>
      <vt:lpstr>REVERSE TRANSCRIPTASE INHIBITORS</vt:lpstr>
      <vt:lpstr>QUIZ QUESTION 1</vt:lpstr>
      <vt:lpstr>QUIZ QUESTION 2</vt:lpstr>
      <vt:lpstr>REVERSE TRANSCRIPTASE INHIBITORS</vt:lpstr>
      <vt:lpstr>REVERSE TRANSCRIPTASE INHIBITORS</vt:lpstr>
      <vt:lpstr>PowerPoint Presentation</vt:lpstr>
      <vt:lpstr>REVERSE TRANSCRIPTASE INHIBITORS</vt:lpstr>
      <vt:lpstr>REVERSE TRANSCRIPTASE INHIBITORS</vt:lpstr>
      <vt:lpstr>REVERSE TRANSCRIPTASE INHIBITORS</vt:lpstr>
      <vt:lpstr>QUIZ QUESTION 3</vt:lpstr>
      <vt:lpstr>PROTEASE INHIBITORS: Boosters</vt:lpstr>
      <vt:lpstr>PROTEASE INHIBITORS</vt:lpstr>
      <vt:lpstr>PROTEASE INHIBITORS: Boosters</vt:lpstr>
      <vt:lpstr>PROTEASE INHIBITORS: Boosters</vt:lpstr>
      <vt:lpstr>PROTEASE INHIBITORS: Boosters</vt:lpstr>
      <vt:lpstr>PowerPoint Presentation</vt:lpstr>
      <vt:lpstr>INTEGRASE Strand Transfer INHIBITORS “INSTIs”</vt:lpstr>
      <vt:lpstr>QUIZ QUESTION 4</vt:lpstr>
      <vt:lpstr>QUIZ QUESTION 5</vt:lpstr>
      <vt:lpstr>QUIZ QUESTION 6</vt:lpstr>
      <vt:lpstr>INTEGRASE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QUESTION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QUESTION 8</vt:lpstr>
      <vt:lpstr>QUIZ QUESTION 9</vt:lpstr>
      <vt:lpstr>QUIZ QUESTION 10</vt:lpstr>
      <vt:lpstr>PowerPoint Presentation</vt:lpstr>
      <vt:lpstr>PowerPoint Presentation</vt:lpstr>
      <vt:lpstr>WHAT TO START ?</vt:lpstr>
      <vt:lpstr>WHAT TO START ?</vt:lpstr>
      <vt:lpstr>WHAT TO START ?</vt:lpstr>
      <vt:lpstr>WHAT TO START ?</vt:lpstr>
      <vt:lpstr>WHAT TO START ?</vt:lpstr>
      <vt:lpstr>PowerPoint Presentation</vt:lpstr>
      <vt:lpstr>PowerPoint Presentation</vt:lpstr>
      <vt:lpstr>PowerPoint Presentation</vt:lpstr>
      <vt:lpstr>PowerPoint Presentation</vt:lpstr>
      <vt:lpstr>MUTATIONS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Search</dc:title>
  <dc:creator>Elizabeth Duke</dc:creator>
  <cp:lastModifiedBy>Elizabeth R. Duke</cp:lastModifiedBy>
  <cp:revision>613</cp:revision>
  <cp:lastPrinted>2016-09-21T22:47:05Z</cp:lastPrinted>
  <dcterms:created xsi:type="dcterms:W3CDTF">2015-09-24T05:58:02Z</dcterms:created>
  <dcterms:modified xsi:type="dcterms:W3CDTF">2020-09-02T05:29:18Z</dcterms:modified>
</cp:coreProperties>
</file>